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24"/>
  </p:notesMasterIdLst>
  <p:handoutMasterIdLst>
    <p:handoutMasterId r:id="rId25"/>
  </p:handoutMasterIdLst>
  <p:sldIdLst>
    <p:sldId id="256" r:id="rId2"/>
    <p:sldId id="314" r:id="rId3"/>
    <p:sldId id="280" r:id="rId4"/>
    <p:sldId id="262" r:id="rId5"/>
    <p:sldId id="257" r:id="rId6"/>
    <p:sldId id="337" r:id="rId7"/>
    <p:sldId id="334" r:id="rId8"/>
    <p:sldId id="266" r:id="rId9"/>
    <p:sldId id="335" r:id="rId10"/>
    <p:sldId id="316" r:id="rId11"/>
    <p:sldId id="319" r:id="rId12"/>
    <p:sldId id="322" r:id="rId13"/>
    <p:sldId id="323" r:id="rId14"/>
    <p:sldId id="328" r:id="rId15"/>
    <p:sldId id="321" r:id="rId16"/>
    <p:sldId id="339" r:id="rId17"/>
    <p:sldId id="338" r:id="rId18"/>
    <p:sldId id="325" r:id="rId19"/>
    <p:sldId id="326" r:id="rId20"/>
    <p:sldId id="336" r:id="rId21"/>
    <p:sldId id="332" r:id="rId22"/>
    <p:sldId id="327" r:id="rId23"/>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6327" autoAdjust="0"/>
    <p:restoredTop sz="94660"/>
  </p:normalViewPr>
  <p:slideViewPr>
    <p:cSldViewPr>
      <p:cViewPr>
        <p:scale>
          <a:sx n="66" d="100"/>
          <a:sy n="66" d="100"/>
        </p:scale>
        <p:origin x="-2650" y="-571"/>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hyperlink" Target="mailto:precert@cpanohio.com"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precert@cpanohio.co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007407-1C5A-4A62-966D-74D081BB1791}" type="doc">
      <dgm:prSet loTypeId="urn:microsoft.com/office/officeart/2005/8/layout/hList3" loCatId="list" qsTypeId="urn:microsoft.com/office/officeart/2005/8/quickstyle/simple3" qsCatId="simple" csTypeId="urn:microsoft.com/office/officeart/2005/8/colors/accent1_2" csCatId="accent1" phldr="1"/>
      <dgm:spPr/>
      <dgm:t>
        <a:bodyPr/>
        <a:lstStyle/>
        <a:p>
          <a:endParaRPr lang="en-US"/>
        </a:p>
      </dgm:t>
    </dgm:pt>
    <dgm:pt modelId="{B839A3DA-8B6D-4ED6-94ED-7AF64C9F9AEF}">
      <dgm:prSet phldrT="[Text]"/>
      <dgm:spPr/>
      <dgm:t>
        <a:bodyPr/>
        <a:lstStyle/>
        <a:p>
          <a:r>
            <a:rPr lang="en-US" dirty="0" smtClean="0"/>
            <a:t>Review the list of Documents on the </a:t>
          </a:r>
        </a:p>
        <a:p>
          <a:r>
            <a:rPr lang="en-US" dirty="0" smtClean="0"/>
            <a:t>Pre-cert Referral Request Form</a:t>
          </a:r>
          <a:endParaRPr lang="en-US" dirty="0"/>
        </a:p>
      </dgm:t>
    </dgm:pt>
    <dgm:pt modelId="{23CC8802-CB07-43B0-A027-F32009F88385}" type="parTrans" cxnId="{E9FFA09E-7DE0-47CE-A283-B9BD58C1F6F0}">
      <dgm:prSet/>
      <dgm:spPr/>
      <dgm:t>
        <a:bodyPr/>
        <a:lstStyle/>
        <a:p>
          <a:endParaRPr lang="en-US"/>
        </a:p>
      </dgm:t>
    </dgm:pt>
    <dgm:pt modelId="{8099C6C9-D6A6-431F-98ED-B4535F373778}" type="sibTrans" cxnId="{E9FFA09E-7DE0-47CE-A283-B9BD58C1F6F0}">
      <dgm:prSet/>
      <dgm:spPr/>
      <dgm:t>
        <a:bodyPr/>
        <a:lstStyle/>
        <a:p>
          <a:endParaRPr lang="en-US"/>
        </a:p>
      </dgm:t>
    </dgm:pt>
    <dgm:pt modelId="{C3C2CF16-1DE9-422C-BB56-32B91B3DBE4A}">
      <dgm:prSet phldrT="[Text]" custT="1"/>
      <dgm:spPr/>
      <dgm:t>
        <a:bodyPr/>
        <a:lstStyle/>
        <a:p>
          <a:r>
            <a:rPr lang="en-US" sz="1600" b="1" dirty="0" smtClean="0"/>
            <a:t>Submit with all Pre-cert Requests:</a:t>
          </a:r>
        </a:p>
        <a:p>
          <a:r>
            <a:rPr lang="en-US" sz="1600" b="0" dirty="0" smtClean="0"/>
            <a:t>Pre-cert Request Form</a:t>
          </a:r>
        </a:p>
        <a:p>
          <a:r>
            <a:rPr lang="en-US" sz="1600" b="0" dirty="0" smtClean="0"/>
            <a:t>Clinical Documents Listed</a:t>
          </a:r>
        </a:p>
      </dgm:t>
    </dgm:pt>
    <dgm:pt modelId="{81FD2D70-1812-4EDF-B26C-DE9315C19C51}" type="parTrans" cxnId="{FEE5F675-AB8E-4911-8491-5BFCEB873BAB}">
      <dgm:prSet/>
      <dgm:spPr/>
      <dgm:t>
        <a:bodyPr/>
        <a:lstStyle/>
        <a:p>
          <a:endParaRPr lang="en-US"/>
        </a:p>
      </dgm:t>
    </dgm:pt>
    <dgm:pt modelId="{B432DC88-FFC3-49BD-955C-4F13C4460562}" type="sibTrans" cxnId="{FEE5F675-AB8E-4911-8491-5BFCEB873BAB}">
      <dgm:prSet/>
      <dgm:spPr/>
      <dgm:t>
        <a:bodyPr/>
        <a:lstStyle/>
        <a:p>
          <a:endParaRPr lang="en-US"/>
        </a:p>
      </dgm:t>
    </dgm:pt>
    <dgm:pt modelId="{4DD77CC8-F782-4301-A4CA-96696F1B842A}">
      <dgm:prSet phldrT="[Text]" custT="1"/>
      <dgm:spPr/>
      <dgm:t>
        <a:bodyPr/>
        <a:lstStyle/>
        <a:p>
          <a:endParaRPr lang="en-US" sz="1600" b="1" dirty="0" smtClean="0"/>
        </a:p>
        <a:p>
          <a:endParaRPr lang="en-US" sz="1600" b="1" dirty="0" smtClean="0"/>
        </a:p>
        <a:p>
          <a:r>
            <a:rPr lang="en-US" sz="1600" b="1" dirty="0" smtClean="0"/>
            <a:t>Submit Pre-cert Requests:</a:t>
          </a:r>
        </a:p>
        <a:p>
          <a:r>
            <a:rPr lang="en-US" sz="1600" dirty="0" smtClean="0">
              <a:hlinkClick xmlns:r="http://schemas.openxmlformats.org/officeDocument/2006/relationships" r:id="rId1"/>
            </a:rPr>
            <a:t>precert@cpanohio.com</a:t>
          </a:r>
          <a:endParaRPr lang="en-US" sz="1600" dirty="0" smtClean="0"/>
        </a:p>
        <a:p>
          <a:r>
            <a:rPr lang="en-US" sz="1600" b="1" dirty="0" smtClean="0"/>
            <a:t>FAX NUMBER:</a:t>
          </a:r>
        </a:p>
        <a:p>
          <a:r>
            <a:rPr lang="en-US" sz="1600" dirty="0" smtClean="0"/>
            <a:t>513-777-2372</a:t>
          </a:r>
        </a:p>
        <a:p>
          <a:r>
            <a:rPr lang="en-US" sz="1600" dirty="0" smtClean="0"/>
            <a:t>SCANNING IS PREFERRED</a:t>
          </a:r>
        </a:p>
        <a:p>
          <a:endParaRPr lang="en-US" sz="1600" dirty="0" smtClean="0"/>
        </a:p>
        <a:p>
          <a:endParaRPr lang="en-US" sz="1800" b="0" dirty="0" smtClean="0"/>
        </a:p>
        <a:p>
          <a:endParaRPr lang="en-US" sz="1800" dirty="0"/>
        </a:p>
      </dgm:t>
    </dgm:pt>
    <dgm:pt modelId="{06C09057-4F95-4091-8638-5797F89923F5}" type="parTrans" cxnId="{42D31B0E-4917-436C-987F-D1771C2EC92A}">
      <dgm:prSet/>
      <dgm:spPr/>
      <dgm:t>
        <a:bodyPr/>
        <a:lstStyle/>
        <a:p>
          <a:endParaRPr lang="en-US"/>
        </a:p>
      </dgm:t>
    </dgm:pt>
    <dgm:pt modelId="{0CF2DE4E-8481-463B-816C-21B63005A6A2}" type="sibTrans" cxnId="{42D31B0E-4917-436C-987F-D1771C2EC92A}">
      <dgm:prSet/>
      <dgm:spPr/>
      <dgm:t>
        <a:bodyPr/>
        <a:lstStyle/>
        <a:p>
          <a:endParaRPr lang="en-US"/>
        </a:p>
      </dgm:t>
    </dgm:pt>
    <dgm:pt modelId="{C6EDCA2C-144E-4205-9401-63C2B9F801EB}">
      <dgm:prSet phldrT="[Text]"/>
      <dgm:spPr/>
      <dgm:t>
        <a:bodyPr/>
        <a:lstStyle/>
        <a:p>
          <a:endParaRPr lang="en-US"/>
        </a:p>
      </dgm:t>
    </dgm:pt>
    <dgm:pt modelId="{6CEDF34F-F8FE-4974-A4F6-9159579FBE9A}" type="parTrans" cxnId="{44867AD3-7ABB-49C4-B5AB-7E2FCD3322EF}">
      <dgm:prSet/>
      <dgm:spPr/>
      <dgm:t>
        <a:bodyPr/>
        <a:lstStyle/>
        <a:p>
          <a:endParaRPr lang="en-US"/>
        </a:p>
      </dgm:t>
    </dgm:pt>
    <dgm:pt modelId="{CCA57590-B2B0-48FB-A03E-EF15644125B8}" type="sibTrans" cxnId="{44867AD3-7ABB-49C4-B5AB-7E2FCD3322EF}">
      <dgm:prSet/>
      <dgm:spPr/>
      <dgm:t>
        <a:bodyPr/>
        <a:lstStyle/>
        <a:p>
          <a:endParaRPr lang="en-US"/>
        </a:p>
      </dgm:t>
    </dgm:pt>
    <dgm:pt modelId="{B0595542-B6C2-4466-9DF5-29E67F50CB67}">
      <dgm:prSet phldrT="[Text]"/>
      <dgm:spPr/>
      <dgm:t>
        <a:bodyPr/>
        <a:lstStyle/>
        <a:p>
          <a:endParaRPr lang="en-US"/>
        </a:p>
      </dgm:t>
    </dgm:pt>
    <dgm:pt modelId="{E81ADA32-2E3C-40A4-8B5B-5BACF5370583}" type="parTrans" cxnId="{CAB87DCC-EE07-4B21-B8CC-DF51A8A316EB}">
      <dgm:prSet/>
      <dgm:spPr/>
      <dgm:t>
        <a:bodyPr/>
        <a:lstStyle/>
        <a:p>
          <a:endParaRPr lang="en-US"/>
        </a:p>
      </dgm:t>
    </dgm:pt>
    <dgm:pt modelId="{D197230E-8545-4CDC-9063-5EFA73AF0074}" type="sibTrans" cxnId="{CAB87DCC-EE07-4B21-B8CC-DF51A8A316EB}">
      <dgm:prSet/>
      <dgm:spPr/>
      <dgm:t>
        <a:bodyPr/>
        <a:lstStyle/>
        <a:p>
          <a:endParaRPr lang="en-US"/>
        </a:p>
      </dgm:t>
    </dgm:pt>
    <dgm:pt modelId="{CE3EB9CB-C3BE-4961-B016-7F396F3A3023}">
      <dgm:prSet phldrT="[Text]"/>
      <dgm:spPr/>
      <dgm:t>
        <a:bodyPr/>
        <a:lstStyle/>
        <a:p>
          <a:endParaRPr lang="en-US"/>
        </a:p>
      </dgm:t>
    </dgm:pt>
    <dgm:pt modelId="{65825992-B58E-4B1D-8DF1-CB373EB77876}" type="parTrans" cxnId="{0EEB2CE7-1D60-4AEB-87B0-231DF45631DC}">
      <dgm:prSet/>
      <dgm:spPr/>
      <dgm:t>
        <a:bodyPr/>
        <a:lstStyle/>
        <a:p>
          <a:endParaRPr lang="en-US"/>
        </a:p>
      </dgm:t>
    </dgm:pt>
    <dgm:pt modelId="{37139E81-71C0-4A99-83F2-6724922745ED}" type="sibTrans" cxnId="{0EEB2CE7-1D60-4AEB-87B0-231DF45631DC}">
      <dgm:prSet/>
      <dgm:spPr/>
      <dgm:t>
        <a:bodyPr/>
        <a:lstStyle/>
        <a:p>
          <a:endParaRPr lang="en-US"/>
        </a:p>
      </dgm:t>
    </dgm:pt>
    <dgm:pt modelId="{87162156-73FA-41D9-AFBC-118E05B4C442}">
      <dgm:prSet phldrT="[Text]" custT="1"/>
      <dgm:spPr/>
      <dgm:t>
        <a:bodyPr/>
        <a:lstStyle/>
        <a:p>
          <a:endParaRPr lang="en-US"/>
        </a:p>
      </dgm:t>
    </dgm:pt>
    <dgm:pt modelId="{D4DA3A3E-C0BB-4B44-BC24-E89A7BC654B4}" type="parTrans" cxnId="{6EBE9B44-53FD-441B-8379-185AA0B5FCC8}">
      <dgm:prSet/>
      <dgm:spPr/>
      <dgm:t>
        <a:bodyPr/>
        <a:lstStyle/>
        <a:p>
          <a:endParaRPr lang="en-US"/>
        </a:p>
      </dgm:t>
    </dgm:pt>
    <dgm:pt modelId="{FE524825-67CC-4385-A06E-F024B81E65DC}" type="sibTrans" cxnId="{6EBE9B44-53FD-441B-8379-185AA0B5FCC8}">
      <dgm:prSet/>
      <dgm:spPr/>
      <dgm:t>
        <a:bodyPr/>
        <a:lstStyle/>
        <a:p>
          <a:endParaRPr lang="en-US"/>
        </a:p>
      </dgm:t>
    </dgm:pt>
    <dgm:pt modelId="{0ADC8B59-B03E-41FE-B0C2-56D8AB02B73E}">
      <dgm:prSet phldrT="[Text]" custT="1"/>
      <dgm:spPr/>
      <dgm:t>
        <a:bodyPr/>
        <a:lstStyle/>
        <a:p>
          <a:endParaRPr lang="en-US"/>
        </a:p>
      </dgm:t>
    </dgm:pt>
    <dgm:pt modelId="{3424B542-B6D5-45EC-BB76-8DEFB70D281D}" type="parTrans" cxnId="{FDC3B413-FA49-4A07-AC45-BD3C587D4389}">
      <dgm:prSet/>
      <dgm:spPr/>
      <dgm:t>
        <a:bodyPr/>
        <a:lstStyle/>
        <a:p>
          <a:endParaRPr lang="en-US"/>
        </a:p>
      </dgm:t>
    </dgm:pt>
    <dgm:pt modelId="{2C8F3DF0-1574-4509-9F0C-C6E3FD4A6808}" type="sibTrans" cxnId="{FDC3B413-FA49-4A07-AC45-BD3C587D4389}">
      <dgm:prSet/>
      <dgm:spPr/>
      <dgm:t>
        <a:bodyPr/>
        <a:lstStyle/>
        <a:p>
          <a:endParaRPr lang="en-US"/>
        </a:p>
      </dgm:t>
    </dgm:pt>
    <dgm:pt modelId="{F557B6E8-A0ED-4135-B88D-6C572D96FFA2}">
      <dgm:prSet phldrT="[Text]" custT="1"/>
      <dgm:spPr/>
      <dgm:t>
        <a:bodyPr/>
        <a:lstStyle/>
        <a:p>
          <a:r>
            <a:rPr lang="en-US" sz="1600" b="1" dirty="0" smtClean="0"/>
            <a:t>CPAN HOURS OF OPERATION:</a:t>
          </a:r>
        </a:p>
        <a:p>
          <a:r>
            <a:rPr lang="en-US" sz="1600" b="0" dirty="0" smtClean="0"/>
            <a:t>8AM – 5PM</a:t>
          </a:r>
        </a:p>
        <a:p>
          <a:endParaRPr lang="en-US" sz="1600" b="0" dirty="0" smtClean="0"/>
        </a:p>
        <a:p>
          <a:endParaRPr lang="en-US" sz="1600" b="0" dirty="0" smtClean="0"/>
        </a:p>
      </dgm:t>
    </dgm:pt>
    <dgm:pt modelId="{6234B46A-7DD0-4DE2-B5AB-3DD7E63B46FD}" type="parTrans" cxnId="{584AE95B-000A-4F84-BF47-D668D344C7DB}">
      <dgm:prSet/>
      <dgm:spPr/>
      <dgm:t>
        <a:bodyPr/>
        <a:lstStyle/>
        <a:p>
          <a:endParaRPr lang="en-US"/>
        </a:p>
      </dgm:t>
    </dgm:pt>
    <dgm:pt modelId="{CDAFD61E-7141-4984-AD9F-D83B0C8E83F2}" type="sibTrans" cxnId="{584AE95B-000A-4F84-BF47-D668D344C7DB}">
      <dgm:prSet/>
      <dgm:spPr/>
      <dgm:t>
        <a:bodyPr/>
        <a:lstStyle/>
        <a:p>
          <a:endParaRPr lang="en-US"/>
        </a:p>
      </dgm:t>
    </dgm:pt>
    <dgm:pt modelId="{E4B1040C-B0E8-4681-AEE4-C4795B345DF3}">
      <dgm:prSet phldrT="[Text]" custT="1"/>
      <dgm:spPr/>
      <dgm:t>
        <a:bodyPr/>
        <a:lstStyle/>
        <a:p>
          <a:endParaRPr lang="en-US" sz="1400" dirty="0"/>
        </a:p>
      </dgm:t>
    </dgm:pt>
    <dgm:pt modelId="{9632D001-F2EF-45F8-8B86-927BD19A070B}" type="parTrans" cxnId="{E3C0A3DA-7BB6-4ADC-A661-BEE23F62041D}">
      <dgm:prSet/>
      <dgm:spPr/>
      <dgm:t>
        <a:bodyPr/>
        <a:lstStyle/>
        <a:p>
          <a:endParaRPr lang="en-US"/>
        </a:p>
      </dgm:t>
    </dgm:pt>
    <dgm:pt modelId="{8C6DF871-E88F-422D-9448-96E2D038D97D}" type="sibTrans" cxnId="{E3C0A3DA-7BB6-4ADC-A661-BEE23F62041D}">
      <dgm:prSet/>
      <dgm:spPr/>
      <dgm:t>
        <a:bodyPr/>
        <a:lstStyle/>
        <a:p>
          <a:endParaRPr lang="en-US"/>
        </a:p>
      </dgm:t>
    </dgm:pt>
    <dgm:pt modelId="{556779B8-E765-43F2-AD9B-438148439126}">
      <dgm:prSet phldrT="[Text]" custT="1"/>
      <dgm:spPr/>
      <dgm:t>
        <a:bodyPr/>
        <a:lstStyle/>
        <a:p>
          <a:endParaRPr lang="en-US"/>
        </a:p>
      </dgm:t>
    </dgm:pt>
    <dgm:pt modelId="{5FE40144-77E9-4088-B4EB-82EE0FA1E085}" type="parTrans" cxnId="{90770F4E-6B3B-4B74-8F8A-0C401A96B72D}">
      <dgm:prSet/>
      <dgm:spPr/>
      <dgm:t>
        <a:bodyPr/>
        <a:lstStyle/>
        <a:p>
          <a:endParaRPr lang="en-US"/>
        </a:p>
      </dgm:t>
    </dgm:pt>
    <dgm:pt modelId="{C3E13E68-EF3B-41E9-B16B-A5CA4CCB9924}" type="sibTrans" cxnId="{90770F4E-6B3B-4B74-8F8A-0C401A96B72D}">
      <dgm:prSet/>
      <dgm:spPr/>
      <dgm:t>
        <a:bodyPr/>
        <a:lstStyle/>
        <a:p>
          <a:endParaRPr lang="en-US"/>
        </a:p>
      </dgm:t>
    </dgm:pt>
    <dgm:pt modelId="{A291ED83-B1D4-4168-9313-2EA6E832756F}" type="pres">
      <dgm:prSet presAssocID="{3F007407-1C5A-4A62-966D-74D081BB1791}" presName="composite" presStyleCnt="0">
        <dgm:presLayoutVars>
          <dgm:chMax val="1"/>
          <dgm:dir/>
          <dgm:resizeHandles val="exact"/>
        </dgm:presLayoutVars>
      </dgm:prSet>
      <dgm:spPr/>
      <dgm:t>
        <a:bodyPr/>
        <a:lstStyle/>
        <a:p>
          <a:endParaRPr lang="en-US"/>
        </a:p>
      </dgm:t>
    </dgm:pt>
    <dgm:pt modelId="{382A07F9-B4C1-448D-88E1-F08C41060D76}" type="pres">
      <dgm:prSet presAssocID="{B839A3DA-8B6D-4ED6-94ED-7AF64C9F9AEF}" presName="roof" presStyleLbl="dkBgShp" presStyleIdx="0" presStyleCnt="2"/>
      <dgm:spPr/>
      <dgm:t>
        <a:bodyPr/>
        <a:lstStyle/>
        <a:p>
          <a:endParaRPr lang="en-US"/>
        </a:p>
      </dgm:t>
    </dgm:pt>
    <dgm:pt modelId="{51D81A77-B670-4D10-98C2-A45C6004D589}" type="pres">
      <dgm:prSet presAssocID="{B839A3DA-8B6D-4ED6-94ED-7AF64C9F9AEF}" presName="pillars" presStyleCnt="0"/>
      <dgm:spPr/>
      <dgm:t>
        <a:bodyPr/>
        <a:lstStyle/>
        <a:p>
          <a:endParaRPr lang="en-US"/>
        </a:p>
      </dgm:t>
    </dgm:pt>
    <dgm:pt modelId="{78893910-FAAE-4290-BD83-2A95D17768B2}" type="pres">
      <dgm:prSet presAssocID="{B839A3DA-8B6D-4ED6-94ED-7AF64C9F9AEF}" presName="pillar1" presStyleLbl="node1" presStyleIdx="0" presStyleCnt="3">
        <dgm:presLayoutVars>
          <dgm:bulletEnabled val="1"/>
        </dgm:presLayoutVars>
      </dgm:prSet>
      <dgm:spPr/>
      <dgm:t>
        <a:bodyPr/>
        <a:lstStyle/>
        <a:p>
          <a:endParaRPr lang="en-US"/>
        </a:p>
      </dgm:t>
    </dgm:pt>
    <dgm:pt modelId="{9F323324-468C-4A87-A7F3-C35061333D90}" type="pres">
      <dgm:prSet presAssocID="{4DD77CC8-F782-4301-A4CA-96696F1B842A}" presName="pillarX" presStyleLbl="node1" presStyleIdx="1" presStyleCnt="3" custScaleY="101370">
        <dgm:presLayoutVars>
          <dgm:bulletEnabled val="1"/>
        </dgm:presLayoutVars>
      </dgm:prSet>
      <dgm:spPr/>
      <dgm:t>
        <a:bodyPr/>
        <a:lstStyle/>
        <a:p>
          <a:endParaRPr lang="en-US"/>
        </a:p>
      </dgm:t>
    </dgm:pt>
    <dgm:pt modelId="{798A50CB-291E-447E-A818-88F8A24B53B0}" type="pres">
      <dgm:prSet presAssocID="{F557B6E8-A0ED-4135-B88D-6C572D96FFA2}" presName="pillarX" presStyleLbl="node1" presStyleIdx="2" presStyleCnt="3" custScaleY="105346" custLinFactNeighborX="16759" custLinFactNeighborY="1988">
        <dgm:presLayoutVars>
          <dgm:bulletEnabled val="1"/>
        </dgm:presLayoutVars>
      </dgm:prSet>
      <dgm:spPr/>
      <dgm:t>
        <a:bodyPr/>
        <a:lstStyle/>
        <a:p>
          <a:endParaRPr lang="en-US"/>
        </a:p>
      </dgm:t>
    </dgm:pt>
    <dgm:pt modelId="{3243BE37-CA5D-42A1-BB23-92AB1F12EAB4}" type="pres">
      <dgm:prSet presAssocID="{B839A3DA-8B6D-4ED6-94ED-7AF64C9F9AEF}" presName="base" presStyleLbl="dkBgShp" presStyleIdx="1" presStyleCnt="2"/>
      <dgm:spPr/>
      <dgm:t>
        <a:bodyPr/>
        <a:lstStyle/>
        <a:p>
          <a:endParaRPr lang="en-US"/>
        </a:p>
      </dgm:t>
    </dgm:pt>
  </dgm:ptLst>
  <dgm:cxnLst>
    <dgm:cxn modelId="{44867AD3-7ABB-49C4-B5AB-7E2FCD3322EF}" srcId="{3F007407-1C5A-4A62-966D-74D081BB1791}" destId="{C6EDCA2C-144E-4205-9401-63C2B9F801EB}" srcOrd="1" destOrd="0" parTransId="{6CEDF34F-F8FE-4974-A4F6-9159579FBE9A}" sibTransId="{CCA57590-B2B0-48FB-A03E-EF15644125B8}"/>
    <dgm:cxn modelId="{E3C0A3DA-7BB6-4ADC-A661-BEE23F62041D}" srcId="{CE3EB9CB-C3BE-4961-B016-7F396F3A3023}" destId="{E4B1040C-B0E8-4681-AEE4-C4795B345DF3}" srcOrd="3" destOrd="0" parTransId="{9632D001-F2EF-45F8-8B86-927BD19A070B}" sibTransId="{8C6DF871-E88F-422D-9448-96E2D038D97D}"/>
    <dgm:cxn modelId="{FDC3B413-FA49-4A07-AC45-BD3C587D4389}" srcId="{CE3EB9CB-C3BE-4961-B016-7F396F3A3023}" destId="{0ADC8B59-B03E-41FE-B0C2-56D8AB02B73E}" srcOrd="1" destOrd="0" parTransId="{3424B542-B6D5-45EC-BB76-8DEFB70D281D}" sibTransId="{2C8F3DF0-1574-4509-9F0C-C6E3FD4A6808}"/>
    <dgm:cxn modelId="{8B5EBB02-A1DF-4755-B63B-BBA0C4852257}" type="presOf" srcId="{4DD77CC8-F782-4301-A4CA-96696F1B842A}" destId="{9F323324-468C-4A87-A7F3-C35061333D90}" srcOrd="0" destOrd="0" presId="urn:microsoft.com/office/officeart/2005/8/layout/hList3"/>
    <dgm:cxn modelId="{FEE5F675-AB8E-4911-8491-5BFCEB873BAB}" srcId="{B839A3DA-8B6D-4ED6-94ED-7AF64C9F9AEF}" destId="{C3C2CF16-1DE9-422C-BB56-32B91B3DBE4A}" srcOrd="0" destOrd="0" parTransId="{81FD2D70-1812-4EDF-B26C-DE9315C19C51}" sibTransId="{B432DC88-FFC3-49BD-955C-4F13C4460562}"/>
    <dgm:cxn modelId="{6933F394-BEBF-4BFB-B0F7-8A932B7210FA}" type="presOf" srcId="{F557B6E8-A0ED-4135-B88D-6C572D96FFA2}" destId="{798A50CB-291E-447E-A818-88F8A24B53B0}" srcOrd="0" destOrd="0" presId="urn:microsoft.com/office/officeart/2005/8/layout/hList3"/>
    <dgm:cxn modelId="{90770F4E-6B3B-4B74-8F8A-0C401A96B72D}" srcId="{CE3EB9CB-C3BE-4961-B016-7F396F3A3023}" destId="{556779B8-E765-43F2-AD9B-438148439126}" srcOrd="2" destOrd="0" parTransId="{5FE40144-77E9-4088-B4EB-82EE0FA1E085}" sibTransId="{C3E13E68-EF3B-41E9-B16B-A5CA4CCB9924}"/>
    <dgm:cxn modelId="{42D31B0E-4917-436C-987F-D1771C2EC92A}" srcId="{B839A3DA-8B6D-4ED6-94ED-7AF64C9F9AEF}" destId="{4DD77CC8-F782-4301-A4CA-96696F1B842A}" srcOrd="1" destOrd="0" parTransId="{06C09057-4F95-4091-8638-5797F89923F5}" sibTransId="{0CF2DE4E-8481-463B-816C-21B63005A6A2}"/>
    <dgm:cxn modelId="{CAB87DCC-EE07-4B21-B8CC-DF51A8A316EB}" srcId="{C6EDCA2C-144E-4205-9401-63C2B9F801EB}" destId="{B0595542-B6C2-4466-9DF5-29E67F50CB67}" srcOrd="0" destOrd="0" parTransId="{E81ADA32-2E3C-40A4-8B5B-5BACF5370583}" sibTransId="{D197230E-8545-4CDC-9063-5EFA73AF0074}"/>
    <dgm:cxn modelId="{771D7817-E56F-4FF4-806E-B47525C86E71}" type="presOf" srcId="{C3C2CF16-1DE9-422C-BB56-32B91B3DBE4A}" destId="{78893910-FAAE-4290-BD83-2A95D17768B2}" srcOrd="0" destOrd="0" presId="urn:microsoft.com/office/officeart/2005/8/layout/hList3"/>
    <dgm:cxn modelId="{19E5A747-3DDA-43FE-9180-789FEFF2D07F}" type="presOf" srcId="{B839A3DA-8B6D-4ED6-94ED-7AF64C9F9AEF}" destId="{382A07F9-B4C1-448D-88E1-F08C41060D76}" srcOrd="0" destOrd="0" presId="urn:microsoft.com/office/officeart/2005/8/layout/hList3"/>
    <dgm:cxn modelId="{6EBE9B44-53FD-441B-8379-185AA0B5FCC8}" srcId="{CE3EB9CB-C3BE-4961-B016-7F396F3A3023}" destId="{87162156-73FA-41D9-AFBC-118E05B4C442}" srcOrd="0" destOrd="0" parTransId="{D4DA3A3E-C0BB-4B44-BC24-E89A7BC654B4}" sibTransId="{FE524825-67CC-4385-A06E-F024B81E65DC}"/>
    <dgm:cxn modelId="{0EEB2CE7-1D60-4AEB-87B0-231DF45631DC}" srcId="{3F007407-1C5A-4A62-966D-74D081BB1791}" destId="{CE3EB9CB-C3BE-4961-B016-7F396F3A3023}" srcOrd="2" destOrd="0" parTransId="{65825992-B58E-4B1D-8DF1-CB373EB77876}" sibTransId="{37139E81-71C0-4A99-83F2-6724922745ED}"/>
    <dgm:cxn modelId="{E9FFA09E-7DE0-47CE-A283-B9BD58C1F6F0}" srcId="{3F007407-1C5A-4A62-966D-74D081BB1791}" destId="{B839A3DA-8B6D-4ED6-94ED-7AF64C9F9AEF}" srcOrd="0" destOrd="0" parTransId="{23CC8802-CB07-43B0-A027-F32009F88385}" sibTransId="{8099C6C9-D6A6-431F-98ED-B4535F373778}"/>
    <dgm:cxn modelId="{584AE95B-000A-4F84-BF47-D668D344C7DB}" srcId="{B839A3DA-8B6D-4ED6-94ED-7AF64C9F9AEF}" destId="{F557B6E8-A0ED-4135-B88D-6C572D96FFA2}" srcOrd="2" destOrd="0" parTransId="{6234B46A-7DD0-4DE2-B5AB-3DD7E63B46FD}" sibTransId="{CDAFD61E-7141-4984-AD9F-D83B0C8E83F2}"/>
    <dgm:cxn modelId="{6D06FA34-B66C-492D-AF9D-72830B35EE32}" type="presOf" srcId="{3F007407-1C5A-4A62-966D-74D081BB1791}" destId="{A291ED83-B1D4-4168-9313-2EA6E832756F}" srcOrd="0" destOrd="0" presId="urn:microsoft.com/office/officeart/2005/8/layout/hList3"/>
    <dgm:cxn modelId="{9A222297-2AC4-4287-87E9-91A0B8C6E075}" type="presParOf" srcId="{A291ED83-B1D4-4168-9313-2EA6E832756F}" destId="{382A07F9-B4C1-448D-88E1-F08C41060D76}" srcOrd="0" destOrd="0" presId="urn:microsoft.com/office/officeart/2005/8/layout/hList3"/>
    <dgm:cxn modelId="{6BD26921-C42A-4CA5-9DDA-81E270E488C9}" type="presParOf" srcId="{A291ED83-B1D4-4168-9313-2EA6E832756F}" destId="{51D81A77-B670-4D10-98C2-A45C6004D589}" srcOrd="1" destOrd="0" presId="urn:microsoft.com/office/officeart/2005/8/layout/hList3"/>
    <dgm:cxn modelId="{869D6373-57F7-44BC-93F2-7CB98013F800}" type="presParOf" srcId="{51D81A77-B670-4D10-98C2-A45C6004D589}" destId="{78893910-FAAE-4290-BD83-2A95D17768B2}" srcOrd="0" destOrd="0" presId="urn:microsoft.com/office/officeart/2005/8/layout/hList3"/>
    <dgm:cxn modelId="{69F2B1BF-08C5-478D-8FE6-00DDA055C531}" type="presParOf" srcId="{51D81A77-B670-4D10-98C2-A45C6004D589}" destId="{9F323324-468C-4A87-A7F3-C35061333D90}" srcOrd="1" destOrd="0" presId="urn:microsoft.com/office/officeart/2005/8/layout/hList3"/>
    <dgm:cxn modelId="{617F8D98-9A1E-47FE-AFAA-483C41277E30}" type="presParOf" srcId="{51D81A77-B670-4D10-98C2-A45C6004D589}" destId="{798A50CB-291E-447E-A818-88F8A24B53B0}" srcOrd="2" destOrd="0" presId="urn:microsoft.com/office/officeart/2005/8/layout/hList3"/>
    <dgm:cxn modelId="{1A848ECB-1DFE-4FF3-9A73-D80896B6C74A}" type="presParOf" srcId="{A291ED83-B1D4-4168-9313-2EA6E832756F}" destId="{3243BE37-CA5D-42A1-BB23-92AB1F12EAB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4E206D-936C-42EC-8E91-FFA0C493A5E1}"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E107D78E-276C-4CFB-BECF-A9A66E4BA2DF}">
      <dgm:prSet phldrT="[Text]"/>
      <dgm:spPr/>
      <dgm:t>
        <a:bodyPr/>
        <a:lstStyle/>
        <a:p>
          <a:r>
            <a:rPr lang="en-US" dirty="0" smtClean="0"/>
            <a:t>First</a:t>
          </a:r>
          <a:endParaRPr lang="en-US" dirty="0"/>
        </a:p>
      </dgm:t>
    </dgm:pt>
    <dgm:pt modelId="{83954261-A8EB-4DBB-A1DA-3F768C4A024F}" type="parTrans" cxnId="{CA135960-C271-48B4-8518-42CCEB9E425E}">
      <dgm:prSet/>
      <dgm:spPr/>
      <dgm:t>
        <a:bodyPr/>
        <a:lstStyle/>
        <a:p>
          <a:endParaRPr lang="en-US"/>
        </a:p>
      </dgm:t>
    </dgm:pt>
    <dgm:pt modelId="{667955E1-E1DE-44C9-B49A-A9C3C3E972F2}" type="sibTrans" cxnId="{CA135960-C271-48B4-8518-42CCEB9E425E}">
      <dgm:prSet/>
      <dgm:spPr/>
      <dgm:t>
        <a:bodyPr/>
        <a:lstStyle/>
        <a:p>
          <a:endParaRPr lang="en-US"/>
        </a:p>
      </dgm:t>
    </dgm:pt>
    <dgm:pt modelId="{2AD2F3D3-50F4-4FBE-954A-679CB7CCE565}">
      <dgm:prSet phldrT="[Text]"/>
      <dgm:spPr/>
      <dgm:t>
        <a:bodyPr/>
        <a:lstStyle/>
        <a:p>
          <a:r>
            <a:rPr lang="en-US" dirty="0" smtClean="0"/>
            <a:t>Facility Contact person must Complete Insurance Benefit Verification .  </a:t>
          </a:r>
          <a:endParaRPr lang="en-US" dirty="0"/>
        </a:p>
      </dgm:t>
    </dgm:pt>
    <dgm:pt modelId="{D1D64C6D-36A5-4DD9-947A-99346BCC613C}" type="parTrans" cxnId="{C2AC1155-0751-4E41-B115-FE2677B969AD}">
      <dgm:prSet/>
      <dgm:spPr/>
      <dgm:t>
        <a:bodyPr/>
        <a:lstStyle/>
        <a:p>
          <a:endParaRPr lang="en-US"/>
        </a:p>
      </dgm:t>
    </dgm:pt>
    <dgm:pt modelId="{BD229D3E-70F1-444F-8E27-E316A85648BA}" type="sibTrans" cxnId="{C2AC1155-0751-4E41-B115-FE2677B969AD}">
      <dgm:prSet/>
      <dgm:spPr/>
      <dgm:t>
        <a:bodyPr/>
        <a:lstStyle/>
        <a:p>
          <a:endParaRPr lang="en-US"/>
        </a:p>
      </dgm:t>
    </dgm:pt>
    <dgm:pt modelId="{393F6F1C-592F-4A6A-B0F8-2CCA1BD98823}">
      <dgm:prSet phldrT="[Text]"/>
      <dgm:spPr/>
      <dgm:t>
        <a:bodyPr/>
        <a:lstStyle/>
        <a:p>
          <a:r>
            <a:rPr lang="en-US" dirty="0" smtClean="0"/>
            <a:t>This must be done prior to submitting case to CPAN’s Precertification Department </a:t>
          </a:r>
          <a:endParaRPr lang="en-US" dirty="0"/>
        </a:p>
      </dgm:t>
    </dgm:pt>
    <dgm:pt modelId="{66F90547-8D12-41BF-859E-22E04FAE4AED}" type="parTrans" cxnId="{0C0B6C69-6DED-427B-B0BE-142FFD69CB76}">
      <dgm:prSet/>
      <dgm:spPr/>
      <dgm:t>
        <a:bodyPr/>
        <a:lstStyle/>
        <a:p>
          <a:endParaRPr lang="en-US"/>
        </a:p>
      </dgm:t>
    </dgm:pt>
    <dgm:pt modelId="{CD2846B2-9882-494E-BF20-4F4800A56F97}" type="sibTrans" cxnId="{0C0B6C69-6DED-427B-B0BE-142FFD69CB76}">
      <dgm:prSet/>
      <dgm:spPr/>
      <dgm:t>
        <a:bodyPr/>
        <a:lstStyle/>
        <a:p>
          <a:endParaRPr lang="en-US"/>
        </a:p>
      </dgm:t>
    </dgm:pt>
    <dgm:pt modelId="{09557F68-0104-4E8C-B123-4F154183C0B2}">
      <dgm:prSet phldrT="[Text]"/>
      <dgm:spPr/>
      <dgm:t>
        <a:bodyPr/>
        <a:lstStyle/>
        <a:p>
          <a:r>
            <a:rPr lang="en-US" dirty="0" smtClean="0"/>
            <a:t>Second</a:t>
          </a:r>
          <a:endParaRPr lang="en-US" dirty="0"/>
        </a:p>
      </dgm:t>
    </dgm:pt>
    <dgm:pt modelId="{89C888CE-678D-47AF-BE3C-5DAB7C12240E}" type="parTrans" cxnId="{34EA54D2-FD63-4108-B434-5C886253081C}">
      <dgm:prSet/>
      <dgm:spPr/>
      <dgm:t>
        <a:bodyPr/>
        <a:lstStyle/>
        <a:p>
          <a:endParaRPr lang="en-US"/>
        </a:p>
      </dgm:t>
    </dgm:pt>
    <dgm:pt modelId="{A813DAB8-DD80-44CB-8AF8-B0111846AB6C}" type="sibTrans" cxnId="{34EA54D2-FD63-4108-B434-5C886253081C}">
      <dgm:prSet/>
      <dgm:spPr/>
      <dgm:t>
        <a:bodyPr/>
        <a:lstStyle/>
        <a:p>
          <a:endParaRPr lang="en-US"/>
        </a:p>
      </dgm:t>
    </dgm:pt>
    <dgm:pt modelId="{EB9D7D04-6327-4DD3-BA4B-9DEA25323E99}">
      <dgm:prSet phldrT="[Text]"/>
      <dgm:spPr/>
      <dgm:t>
        <a:bodyPr/>
        <a:lstStyle/>
        <a:p>
          <a:r>
            <a:rPr lang="en-US" dirty="0" smtClean="0"/>
            <a:t>Fax the following information to the CPAN Case Management Office @ 513.777-2372 as soon as possible or scan to precert@cpanohio.com:</a:t>
          </a:r>
          <a:endParaRPr lang="en-US" dirty="0"/>
        </a:p>
      </dgm:t>
    </dgm:pt>
    <dgm:pt modelId="{4DCABE1C-2B53-4309-8A10-326C102794AA}" type="parTrans" cxnId="{A72799C5-73CC-43D7-B2D3-0940C0EB5B4D}">
      <dgm:prSet/>
      <dgm:spPr/>
      <dgm:t>
        <a:bodyPr/>
        <a:lstStyle/>
        <a:p>
          <a:endParaRPr lang="en-US"/>
        </a:p>
      </dgm:t>
    </dgm:pt>
    <dgm:pt modelId="{4EA7F866-6E8E-4AF5-8572-E72EF7DB445C}" type="sibTrans" cxnId="{A72799C5-73CC-43D7-B2D3-0940C0EB5B4D}">
      <dgm:prSet/>
      <dgm:spPr/>
      <dgm:t>
        <a:bodyPr/>
        <a:lstStyle/>
        <a:p>
          <a:endParaRPr lang="en-US"/>
        </a:p>
      </dgm:t>
    </dgm:pt>
    <dgm:pt modelId="{47A51CDD-987C-4C99-A100-B1EE2F18593F}">
      <dgm:prSet phldrT="[Text]"/>
      <dgm:spPr/>
      <dgm:t>
        <a:bodyPr/>
        <a:lstStyle/>
        <a:p>
          <a:r>
            <a:rPr lang="en-US" dirty="0" smtClean="0"/>
            <a:t> Notes</a:t>
          </a:r>
          <a:endParaRPr lang="en-US" dirty="0"/>
        </a:p>
      </dgm:t>
    </dgm:pt>
    <dgm:pt modelId="{DE859F72-3122-4937-B516-3CD4B3413BF5}" type="parTrans" cxnId="{730480D7-5A5D-4E05-B5BE-2BF37F258984}">
      <dgm:prSet/>
      <dgm:spPr/>
      <dgm:t>
        <a:bodyPr/>
        <a:lstStyle/>
        <a:p>
          <a:endParaRPr lang="en-US"/>
        </a:p>
      </dgm:t>
    </dgm:pt>
    <dgm:pt modelId="{95F7965E-29F3-493F-816D-A2445D8AFF4F}" type="sibTrans" cxnId="{730480D7-5A5D-4E05-B5BE-2BF37F258984}">
      <dgm:prSet/>
      <dgm:spPr/>
      <dgm:t>
        <a:bodyPr/>
        <a:lstStyle/>
        <a:p>
          <a:endParaRPr lang="en-US"/>
        </a:p>
      </dgm:t>
    </dgm:pt>
    <dgm:pt modelId="{560E4832-EDF1-4469-865C-2C02B1688934}">
      <dgm:prSet phldrT="[Text]"/>
      <dgm:spPr/>
      <dgm:t>
        <a:bodyPr/>
        <a:lstStyle/>
        <a:p>
          <a:r>
            <a:rPr lang="en-US" dirty="0" smtClean="0"/>
            <a:t>List of current medications  &amp; stop dates for any IV antibiotic</a:t>
          </a:r>
          <a:endParaRPr lang="en-US" dirty="0"/>
        </a:p>
      </dgm:t>
    </dgm:pt>
    <dgm:pt modelId="{BF537933-DBFC-47D5-A508-63E35126B6A5}" type="parTrans" cxnId="{2434842D-0AB7-43E8-93CE-9535E98CC1A1}">
      <dgm:prSet/>
      <dgm:spPr/>
      <dgm:t>
        <a:bodyPr/>
        <a:lstStyle/>
        <a:p>
          <a:endParaRPr lang="en-US"/>
        </a:p>
      </dgm:t>
    </dgm:pt>
    <dgm:pt modelId="{A62C4CF7-98A1-41EC-B768-9A7D29716A12}" type="sibTrans" cxnId="{2434842D-0AB7-43E8-93CE-9535E98CC1A1}">
      <dgm:prSet/>
      <dgm:spPr/>
      <dgm:t>
        <a:bodyPr/>
        <a:lstStyle/>
        <a:p>
          <a:endParaRPr lang="en-US"/>
        </a:p>
      </dgm:t>
    </dgm:pt>
    <dgm:pt modelId="{A03EBA85-8495-4DCD-B40B-15D846C4B099}">
      <dgm:prSet phldrT="[Text]"/>
      <dgm:spPr/>
      <dgm:t>
        <a:bodyPr/>
        <a:lstStyle/>
        <a:p>
          <a:r>
            <a:rPr lang="en-US" dirty="0" smtClean="0"/>
            <a:t>Important: The benefit verification is completed by the facility contact person or someone at the facility.  This step is not completed by CPAN.</a:t>
          </a:r>
          <a:endParaRPr lang="en-US" dirty="0"/>
        </a:p>
      </dgm:t>
    </dgm:pt>
    <dgm:pt modelId="{7CFCDC40-E8FE-4FD9-A4A7-6126FD43D772}" type="parTrans" cxnId="{FAA606C5-1094-48EF-A259-4BC6D5812562}">
      <dgm:prSet/>
      <dgm:spPr/>
      <dgm:t>
        <a:bodyPr/>
        <a:lstStyle/>
        <a:p>
          <a:endParaRPr lang="en-US"/>
        </a:p>
      </dgm:t>
    </dgm:pt>
    <dgm:pt modelId="{76681E79-1352-4238-8C66-99FC4812B2CA}" type="sibTrans" cxnId="{FAA606C5-1094-48EF-A259-4BC6D5812562}">
      <dgm:prSet/>
      <dgm:spPr/>
      <dgm:t>
        <a:bodyPr/>
        <a:lstStyle/>
        <a:p>
          <a:endParaRPr lang="en-US"/>
        </a:p>
      </dgm:t>
    </dgm:pt>
    <dgm:pt modelId="{DFACB4B1-2C3D-4394-882C-546DA6ED40D4}">
      <dgm:prSet phldrT="[Text]"/>
      <dgm:spPr/>
      <dgm:t>
        <a:bodyPr/>
        <a:lstStyle/>
        <a:p>
          <a:r>
            <a:rPr lang="en-US" dirty="0" smtClean="0"/>
            <a:t>Date for Admit</a:t>
          </a:r>
        </a:p>
        <a:p>
          <a:r>
            <a:rPr lang="en-US" dirty="0" smtClean="0"/>
            <a:t> Name of admitting facility, contact person and Facility MD to follow.</a:t>
          </a:r>
          <a:endParaRPr lang="en-US" dirty="0"/>
        </a:p>
      </dgm:t>
    </dgm:pt>
    <dgm:pt modelId="{57E00CEF-43CD-4A98-9303-0784EB869A2D}" type="parTrans" cxnId="{11B2169B-CB76-4A38-8858-3D0DF564AD2F}">
      <dgm:prSet/>
      <dgm:spPr/>
      <dgm:t>
        <a:bodyPr/>
        <a:lstStyle/>
        <a:p>
          <a:endParaRPr lang="en-US"/>
        </a:p>
      </dgm:t>
    </dgm:pt>
    <dgm:pt modelId="{CD277869-A015-4377-A9D5-97F2481A0E65}" type="sibTrans" cxnId="{11B2169B-CB76-4A38-8858-3D0DF564AD2F}">
      <dgm:prSet/>
      <dgm:spPr/>
      <dgm:t>
        <a:bodyPr/>
        <a:lstStyle/>
        <a:p>
          <a:endParaRPr lang="en-US"/>
        </a:p>
      </dgm:t>
    </dgm:pt>
    <dgm:pt modelId="{0E5DD602-AE30-4B6A-A316-1C8E7C144F25}">
      <dgm:prSet phldrT="[Text]"/>
      <dgm:spPr/>
      <dgm:t>
        <a:bodyPr/>
        <a:lstStyle/>
        <a:p>
          <a:pPr algn="l"/>
          <a:r>
            <a:rPr lang="en-US" dirty="0" smtClean="0"/>
            <a:t>Hospital demographic/face sheet		</a:t>
          </a:r>
        </a:p>
        <a:p>
          <a:pPr algn="l"/>
          <a:r>
            <a:rPr lang="en-US" dirty="0" smtClean="0"/>
            <a:t>Past 3-4 days of MD Progress notes, if available</a:t>
          </a:r>
          <a:endParaRPr lang="en-US" dirty="0"/>
        </a:p>
      </dgm:t>
    </dgm:pt>
    <dgm:pt modelId="{0C50B28C-8033-4B34-A4E5-A3B9B6B97DF7}" type="parTrans" cxnId="{989A3B68-AD29-4578-8082-E13E89B9BF25}">
      <dgm:prSet/>
      <dgm:spPr/>
      <dgm:t>
        <a:bodyPr/>
        <a:lstStyle/>
        <a:p>
          <a:endParaRPr lang="en-US"/>
        </a:p>
      </dgm:t>
    </dgm:pt>
    <dgm:pt modelId="{002A1B2C-1925-4188-A5D0-D1CE676FF8E7}" type="sibTrans" cxnId="{989A3B68-AD29-4578-8082-E13E89B9BF25}">
      <dgm:prSet/>
      <dgm:spPr/>
      <dgm:t>
        <a:bodyPr/>
        <a:lstStyle/>
        <a:p>
          <a:endParaRPr lang="en-US"/>
        </a:p>
      </dgm:t>
    </dgm:pt>
    <dgm:pt modelId="{34CA0F80-D731-4AE6-981B-C778304340C7}">
      <dgm:prSet phldrT="[Text]"/>
      <dgm:spPr/>
      <dgm:t>
        <a:bodyPr/>
        <a:lstStyle/>
        <a:p>
          <a:r>
            <a:rPr lang="en-US" dirty="0" smtClean="0"/>
            <a:t>PT &amp; OT evaluations &amp; recent therapy progress notes (within the pas 24 hours)</a:t>
          </a:r>
          <a:endParaRPr lang="en-US" dirty="0"/>
        </a:p>
      </dgm:t>
    </dgm:pt>
    <dgm:pt modelId="{E3195FB2-29F3-4975-8EA2-FB6ECEE3C4FC}" type="parTrans" cxnId="{33025384-010B-46C7-A1D6-9EA942A5EF31}">
      <dgm:prSet/>
      <dgm:spPr/>
      <dgm:t>
        <a:bodyPr/>
        <a:lstStyle/>
        <a:p>
          <a:endParaRPr lang="en-US"/>
        </a:p>
      </dgm:t>
    </dgm:pt>
    <dgm:pt modelId="{B2D30F6C-EBED-4B07-895A-2772A7FE03C2}" type="sibTrans" cxnId="{33025384-010B-46C7-A1D6-9EA942A5EF31}">
      <dgm:prSet/>
      <dgm:spPr/>
      <dgm:t>
        <a:bodyPr/>
        <a:lstStyle/>
        <a:p>
          <a:endParaRPr lang="en-US"/>
        </a:p>
      </dgm:t>
    </dgm:pt>
    <dgm:pt modelId="{4882813A-F88D-49EA-A643-352E6EF08C1C}">
      <dgm:prSet phldrT="[Text]"/>
      <dgm:spPr/>
      <dgm:t>
        <a:bodyPr/>
        <a:lstStyle/>
        <a:p>
          <a:r>
            <a:rPr lang="en-US" dirty="0" smtClean="0"/>
            <a:t>Wound Measurements, staging &amp; current treatment &amp; if wound </a:t>
          </a:r>
          <a:r>
            <a:rPr lang="en-US" dirty="0" err="1" smtClean="0"/>
            <a:t>vac</a:t>
          </a:r>
          <a:r>
            <a:rPr lang="en-US" dirty="0" smtClean="0"/>
            <a:t> is in use</a:t>
          </a:r>
        </a:p>
        <a:p>
          <a:endParaRPr lang="en-US" dirty="0"/>
        </a:p>
      </dgm:t>
    </dgm:pt>
    <dgm:pt modelId="{50F6C50E-42C4-4E2F-9F70-298C705EBDE9}" type="parTrans" cxnId="{1B97363C-11C9-47B6-B0D6-F864D30921B0}">
      <dgm:prSet/>
      <dgm:spPr/>
      <dgm:t>
        <a:bodyPr/>
        <a:lstStyle/>
        <a:p>
          <a:endParaRPr lang="en-US"/>
        </a:p>
      </dgm:t>
    </dgm:pt>
    <dgm:pt modelId="{1A4D11E7-9823-4880-BA5E-FEA3A766D0EA}" type="sibTrans" cxnId="{1B97363C-11C9-47B6-B0D6-F864D30921B0}">
      <dgm:prSet/>
      <dgm:spPr/>
      <dgm:t>
        <a:bodyPr/>
        <a:lstStyle/>
        <a:p>
          <a:endParaRPr lang="en-US"/>
        </a:p>
      </dgm:t>
    </dgm:pt>
    <dgm:pt modelId="{62446379-F457-4C0C-B784-06F67AC712C5}">
      <dgm:prSet phldrT="[Text]"/>
      <dgm:spPr/>
      <dgm:t>
        <a:bodyPr/>
        <a:lstStyle/>
        <a:p>
          <a:r>
            <a:rPr lang="en-US" dirty="0" smtClean="0"/>
            <a:t>Discharge plan, short term vs. long term resident &amp; secondary payer</a:t>
          </a:r>
          <a:endParaRPr lang="en-US" dirty="0"/>
        </a:p>
      </dgm:t>
    </dgm:pt>
    <dgm:pt modelId="{1A914AB6-3A8C-4060-9B1C-FF7932159B81}" type="parTrans" cxnId="{A62E9A77-ADF4-4B88-A108-1FEA6C8F4951}">
      <dgm:prSet/>
      <dgm:spPr/>
      <dgm:t>
        <a:bodyPr/>
        <a:lstStyle/>
        <a:p>
          <a:endParaRPr lang="en-US"/>
        </a:p>
      </dgm:t>
    </dgm:pt>
    <dgm:pt modelId="{D8373ECE-5A70-40CD-804A-3484FA1DF1D1}" type="sibTrans" cxnId="{A62E9A77-ADF4-4B88-A108-1FEA6C8F4951}">
      <dgm:prSet/>
      <dgm:spPr/>
      <dgm:t>
        <a:bodyPr/>
        <a:lstStyle/>
        <a:p>
          <a:endParaRPr lang="en-US"/>
        </a:p>
      </dgm:t>
    </dgm:pt>
    <dgm:pt modelId="{F529B547-EA9B-40EC-AA6B-0C53301926AA}">
      <dgm:prSet/>
      <dgm:spPr/>
      <dgm:t>
        <a:bodyPr/>
        <a:lstStyle/>
        <a:p>
          <a:r>
            <a:rPr lang="en-US" dirty="0" smtClean="0"/>
            <a:t>Do not send x-rays, labs etc. unless pertinent to admitting documentation</a:t>
          </a:r>
          <a:endParaRPr lang="en-US" dirty="0"/>
        </a:p>
      </dgm:t>
    </dgm:pt>
    <dgm:pt modelId="{DA17ED29-A03C-425B-AEDB-943228E79A4B}" type="parTrans" cxnId="{7ADCE2EE-64D6-40FC-A6B9-09310A61D0F7}">
      <dgm:prSet/>
      <dgm:spPr/>
      <dgm:t>
        <a:bodyPr/>
        <a:lstStyle/>
        <a:p>
          <a:endParaRPr lang="en-US"/>
        </a:p>
      </dgm:t>
    </dgm:pt>
    <dgm:pt modelId="{3E75B1FD-BB7F-4010-B93D-5EEEC06794DA}" type="sibTrans" cxnId="{7ADCE2EE-64D6-40FC-A6B9-09310A61D0F7}">
      <dgm:prSet/>
      <dgm:spPr/>
      <dgm:t>
        <a:bodyPr/>
        <a:lstStyle/>
        <a:p>
          <a:endParaRPr lang="en-US"/>
        </a:p>
      </dgm:t>
    </dgm:pt>
    <dgm:pt modelId="{09481EDF-3C20-4218-B586-4C6D73837FE4}" type="pres">
      <dgm:prSet presAssocID="{9A4E206D-936C-42EC-8E91-FFA0C493A5E1}" presName="Name0" presStyleCnt="0">
        <dgm:presLayoutVars>
          <dgm:dir/>
          <dgm:animLvl val="lvl"/>
          <dgm:resizeHandles val="exact"/>
        </dgm:presLayoutVars>
      </dgm:prSet>
      <dgm:spPr/>
      <dgm:t>
        <a:bodyPr/>
        <a:lstStyle/>
        <a:p>
          <a:endParaRPr lang="en-US"/>
        </a:p>
      </dgm:t>
    </dgm:pt>
    <dgm:pt modelId="{B6ADD892-E57D-457B-BEAC-219A6CC26A5A}" type="pres">
      <dgm:prSet presAssocID="{E107D78E-276C-4CFB-BECF-A9A66E4BA2DF}" presName="vertFlow" presStyleCnt="0"/>
      <dgm:spPr/>
    </dgm:pt>
    <dgm:pt modelId="{6799FC6F-1090-4244-AEDF-5F17455C7177}" type="pres">
      <dgm:prSet presAssocID="{E107D78E-276C-4CFB-BECF-A9A66E4BA2DF}" presName="header" presStyleLbl="node1" presStyleIdx="0" presStyleCnt="3"/>
      <dgm:spPr/>
      <dgm:t>
        <a:bodyPr/>
        <a:lstStyle/>
        <a:p>
          <a:endParaRPr lang="en-US"/>
        </a:p>
      </dgm:t>
    </dgm:pt>
    <dgm:pt modelId="{90739C5F-9731-47A7-92A1-7BBA6AB87714}" type="pres">
      <dgm:prSet presAssocID="{D1D64C6D-36A5-4DD9-947A-99346BCC613C}" presName="parTrans" presStyleLbl="sibTrans2D1" presStyleIdx="0" presStyleCnt="11"/>
      <dgm:spPr/>
      <dgm:t>
        <a:bodyPr/>
        <a:lstStyle/>
        <a:p>
          <a:endParaRPr lang="en-US"/>
        </a:p>
      </dgm:t>
    </dgm:pt>
    <dgm:pt modelId="{E9827DE0-C856-4383-A7F2-BA9716564741}" type="pres">
      <dgm:prSet presAssocID="{2AD2F3D3-50F4-4FBE-954A-679CB7CCE565}" presName="child" presStyleLbl="alignAccFollowNode1" presStyleIdx="0" presStyleCnt="11" custScaleY="120757">
        <dgm:presLayoutVars>
          <dgm:chMax val="0"/>
          <dgm:bulletEnabled val="1"/>
        </dgm:presLayoutVars>
      </dgm:prSet>
      <dgm:spPr/>
      <dgm:t>
        <a:bodyPr/>
        <a:lstStyle/>
        <a:p>
          <a:endParaRPr lang="en-US"/>
        </a:p>
      </dgm:t>
    </dgm:pt>
    <dgm:pt modelId="{951A36E0-7A5B-4595-AF9C-B862F9DB79F7}" type="pres">
      <dgm:prSet presAssocID="{BD229D3E-70F1-444F-8E27-E316A85648BA}" presName="sibTrans" presStyleLbl="sibTrans2D1" presStyleIdx="1" presStyleCnt="11"/>
      <dgm:spPr/>
      <dgm:t>
        <a:bodyPr/>
        <a:lstStyle/>
        <a:p>
          <a:endParaRPr lang="en-US"/>
        </a:p>
      </dgm:t>
    </dgm:pt>
    <dgm:pt modelId="{22EDE371-1B68-42B1-9D48-2E242AF6F8FF}" type="pres">
      <dgm:prSet presAssocID="{393F6F1C-592F-4A6A-B0F8-2CCA1BD98823}" presName="child" presStyleLbl="alignAccFollowNode1" presStyleIdx="1" presStyleCnt="11">
        <dgm:presLayoutVars>
          <dgm:chMax val="0"/>
          <dgm:bulletEnabled val="1"/>
        </dgm:presLayoutVars>
      </dgm:prSet>
      <dgm:spPr/>
      <dgm:t>
        <a:bodyPr/>
        <a:lstStyle/>
        <a:p>
          <a:endParaRPr lang="en-US"/>
        </a:p>
      </dgm:t>
    </dgm:pt>
    <dgm:pt modelId="{0BBADD3F-BFF6-446A-9A5D-D8545DD1DF79}" type="pres">
      <dgm:prSet presAssocID="{CD2846B2-9882-494E-BF20-4F4800A56F97}" presName="sibTrans" presStyleLbl="sibTrans2D1" presStyleIdx="2" presStyleCnt="11"/>
      <dgm:spPr/>
      <dgm:t>
        <a:bodyPr/>
        <a:lstStyle/>
        <a:p>
          <a:endParaRPr lang="en-US"/>
        </a:p>
      </dgm:t>
    </dgm:pt>
    <dgm:pt modelId="{42C74A05-1293-49E5-957E-2C56D4BACB3E}" type="pres">
      <dgm:prSet presAssocID="{A03EBA85-8495-4DCD-B40B-15D846C4B099}" presName="child" presStyleLbl="alignAccFollowNode1" presStyleIdx="2" presStyleCnt="11">
        <dgm:presLayoutVars>
          <dgm:chMax val="0"/>
          <dgm:bulletEnabled val="1"/>
        </dgm:presLayoutVars>
      </dgm:prSet>
      <dgm:spPr/>
      <dgm:t>
        <a:bodyPr/>
        <a:lstStyle/>
        <a:p>
          <a:endParaRPr lang="en-US"/>
        </a:p>
      </dgm:t>
    </dgm:pt>
    <dgm:pt modelId="{38892054-14CB-4D83-83BA-EA2F84D335A0}" type="pres">
      <dgm:prSet presAssocID="{E107D78E-276C-4CFB-BECF-A9A66E4BA2DF}" presName="hSp" presStyleCnt="0"/>
      <dgm:spPr/>
    </dgm:pt>
    <dgm:pt modelId="{9FD85E5B-032B-436B-B6E5-8B3D6CCFC7A8}" type="pres">
      <dgm:prSet presAssocID="{09557F68-0104-4E8C-B123-4F154183C0B2}" presName="vertFlow" presStyleCnt="0"/>
      <dgm:spPr/>
    </dgm:pt>
    <dgm:pt modelId="{7B7852C5-F246-428C-A048-D26774214B48}" type="pres">
      <dgm:prSet presAssocID="{09557F68-0104-4E8C-B123-4F154183C0B2}" presName="header" presStyleLbl="node1" presStyleIdx="1" presStyleCnt="3"/>
      <dgm:spPr/>
      <dgm:t>
        <a:bodyPr/>
        <a:lstStyle/>
        <a:p>
          <a:endParaRPr lang="en-US"/>
        </a:p>
      </dgm:t>
    </dgm:pt>
    <dgm:pt modelId="{C45AA35F-E995-4030-9968-2022B928941C}" type="pres">
      <dgm:prSet presAssocID="{4DCABE1C-2B53-4309-8A10-326C102794AA}" presName="parTrans" presStyleLbl="sibTrans2D1" presStyleIdx="3" presStyleCnt="11"/>
      <dgm:spPr/>
      <dgm:t>
        <a:bodyPr/>
        <a:lstStyle/>
        <a:p>
          <a:endParaRPr lang="en-US"/>
        </a:p>
      </dgm:t>
    </dgm:pt>
    <dgm:pt modelId="{FEC1DFA7-3223-4B9C-A61C-532576355C90}" type="pres">
      <dgm:prSet presAssocID="{EB9D7D04-6327-4DD3-BA4B-9DEA25323E99}" presName="child" presStyleLbl="alignAccFollowNode1" presStyleIdx="3" presStyleCnt="11">
        <dgm:presLayoutVars>
          <dgm:chMax val="0"/>
          <dgm:bulletEnabled val="1"/>
        </dgm:presLayoutVars>
      </dgm:prSet>
      <dgm:spPr/>
      <dgm:t>
        <a:bodyPr/>
        <a:lstStyle/>
        <a:p>
          <a:endParaRPr lang="en-US"/>
        </a:p>
      </dgm:t>
    </dgm:pt>
    <dgm:pt modelId="{CF6593EB-33C9-47C1-86A6-EE01BFD8013B}" type="pres">
      <dgm:prSet presAssocID="{4EA7F866-6E8E-4AF5-8572-E72EF7DB445C}" presName="sibTrans" presStyleLbl="sibTrans2D1" presStyleIdx="4" presStyleCnt="11"/>
      <dgm:spPr/>
      <dgm:t>
        <a:bodyPr/>
        <a:lstStyle/>
        <a:p>
          <a:endParaRPr lang="en-US"/>
        </a:p>
      </dgm:t>
    </dgm:pt>
    <dgm:pt modelId="{B3386947-7C0D-4314-A879-DE41A534195B}" type="pres">
      <dgm:prSet presAssocID="{DFACB4B1-2C3D-4394-882C-546DA6ED40D4}" presName="child" presStyleLbl="alignAccFollowNode1" presStyleIdx="4" presStyleCnt="11">
        <dgm:presLayoutVars>
          <dgm:chMax val="0"/>
          <dgm:bulletEnabled val="1"/>
        </dgm:presLayoutVars>
      </dgm:prSet>
      <dgm:spPr/>
      <dgm:t>
        <a:bodyPr/>
        <a:lstStyle/>
        <a:p>
          <a:endParaRPr lang="en-US"/>
        </a:p>
      </dgm:t>
    </dgm:pt>
    <dgm:pt modelId="{6FB9CAC3-0D80-49C6-8AD4-188D5C738587}" type="pres">
      <dgm:prSet presAssocID="{CD277869-A015-4377-A9D5-97F2481A0E65}" presName="sibTrans" presStyleLbl="sibTrans2D1" presStyleIdx="5" presStyleCnt="11"/>
      <dgm:spPr/>
      <dgm:t>
        <a:bodyPr/>
        <a:lstStyle/>
        <a:p>
          <a:endParaRPr lang="en-US"/>
        </a:p>
      </dgm:t>
    </dgm:pt>
    <dgm:pt modelId="{6C8C2A46-52FE-4360-A01C-9E08A2CD664B}" type="pres">
      <dgm:prSet presAssocID="{62446379-F457-4C0C-B784-06F67AC712C5}" presName="child" presStyleLbl="alignAccFollowNode1" presStyleIdx="5" presStyleCnt="11">
        <dgm:presLayoutVars>
          <dgm:chMax val="0"/>
          <dgm:bulletEnabled val="1"/>
        </dgm:presLayoutVars>
      </dgm:prSet>
      <dgm:spPr/>
      <dgm:t>
        <a:bodyPr/>
        <a:lstStyle/>
        <a:p>
          <a:endParaRPr lang="en-US"/>
        </a:p>
      </dgm:t>
    </dgm:pt>
    <dgm:pt modelId="{0AA65600-665A-4182-B042-76B92F07910B}" type="pres">
      <dgm:prSet presAssocID="{D8373ECE-5A70-40CD-804A-3484FA1DF1D1}" presName="sibTrans" presStyleLbl="sibTrans2D1" presStyleIdx="6" presStyleCnt="11"/>
      <dgm:spPr/>
      <dgm:t>
        <a:bodyPr/>
        <a:lstStyle/>
        <a:p>
          <a:endParaRPr lang="en-US"/>
        </a:p>
      </dgm:t>
    </dgm:pt>
    <dgm:pt modelId="{3124D4A7-C587-4E69-B3DE-8E038937CD17}" type="pres">
      <dgm:prSet presAssocID="{F529B547-EA9B-40EC-AA6B-0C53301926AA}" presName="child" presStyleLbl="alignAccFollowNode1" presStyleIdx="6" presStyleCnt="11">
        <dgm:presLayoutVars>
          <dgm:chMax val="0"/>
          <dgm:bulletEnabled val="1"/>
        </dgm:presLayoutVars>
      </dgm:prSet>
      <dgm:spPr/>
      <dgm:t>
        <a:bodyPr/>
        <a:lstStyle/>
        <a:p>
          <a:endParaRPr lang="en-US"/>
        </a:p>
      </dgm:t>
    </dgm:pt>
    <dgm:pt modelId="{5D5DF211-6BB3-4B04-9A8C-46E5194500D3}" type="pres">
      <dgm:prSet presAssocID="{09557F68-0104-4E8C-B123-4F154183C0B2}" presName="hSp" presStyleCnt="0"/>
      <dgm:spPr/>
    </dgm:pt>
    <dgm:pt modelId="{12BD801D-EF38-4189-85EC-569FC3146CEE}" type="pres">
      <dgm:prSet presAssocID="{47A51CDD-987C-4C99-A100-B1EE2F18593F}" presName="vertFlow" presStyleCnt="0"/>
      <dgm:spPr/>
    </dgm:pt>
    <dgm:pt modelId="{1537105E-95A9-4725-A2F7-EE0BD1503C7C}" type="pres">
      <dgm:prSet presAssocID="{47A51CDD-987C-4C99-A100-B1EE2F18593F}" presName="header" presStyleLbl="node1" presStyleIdx="2" presStyleCnt="3"/>
      <dgm:spPr/>
      <dgm:t>
        <a:bodyPr/>
        <a:lstStyle/>
        <a:p>
          <a:endParaRPr lang="en-US"/>
        </a:p>
      </dgm:t>
    </dgm:pt>
    <dgm:pt modelId="{BBE66BE9-869A-4CB5-8C1D-5DD390E900D5}" type="pres">
      <dgm:prSet presAssocID="{0C50B28C-8033-4B34-A4E5-A3B9B6B97DF7}" presName="parTrans" presStyleLbl="sibTrans2D1" presStyleIdx="7" presStyleCnt="11"/>
      <dgm:spPr/>
      <dgm:t>
        <a:bodyPr/>
        <a:lstStyle/>
        <a:p>
          <a:endParaRPr lang="en-US"/>
        </a:p>
      </dgm:t>
    </dgm:pt>
    <dgm:pt modelId="{A2DF1A58-1633-4C03-A855-D727AA1FE279}" type="pres">
      <dgm:prSet presAssocID="{0E5DD602-AE30-4B6A-A316-1C8E7C144F25}" presName="child" presStyleLbl="alignAccFollowNode1" presStyleIdx="7" presStyleCnt="11">
        <dgm:presLayoutVars>
          <dgm:chMax val="0"/>
          <dgm:bulletEnabled val="1"/>
        </dgm:presLayoutVars>
      </dgm:prSet>
      <dgm:spPr/>
      <dgm:t>
        <a:bodyPr/>
        <a:lstStyle/>
        <a:p>
          <a:endParaRPr lang="en-US"/>
        </a:p>
      </dgm:t>
    </dgm:pt>
    <dgm:pt modelId="{1CA94E4C-2D98-411A-B782-F6247A06DA60}" type="pres">
      <dgm:prSet presAssocID="{002A1B2C-1925-4188-A5D0-D1CE676FF8E7}" presName="sibTrans" presStyleLbl="sibTrans2D1" presStyleIdx="8" presStyleCnt="11"/>
      <dgm:spPr/>
      <dgm:t>
        <a:bodyPr/>
        <a:lstStyle/>
        <a:p>
          <a:endParaRPr lang="en-US"/>
        </a:p>
      </dgm:t>
    </dgm:pt>
    <dgm:pt modelId="{D86DAF7D-BC21-4F89-88C7-9F6B73D1C3F9}" type="pres">
      <dgm:prSet presAssocID="{34CA0F80-D731-4AE6-981B-C778304340C7}" presName="child" presStyleLbl="alignAccFollowNode1" presStyleIdx="8" presStyleCnt="11">
        <dgm:presLayoutVars>
          <dgm:chMax val="0"/>
          <dgm:bulletEnabled val="1"/>
        </dgm:presLayoutVars>
      </dgm:prSet>
      <dgm:spPr/>
      <dgm:t>
        <a:bodyPr/>
        <a:lstStyle/>
        <a:p>
          <a:endParaRPr lang="en-US"/>
        </a:p>
      </dgm:t>
    </dgm:pt>
    <dgm:pt modelId="{BC08B721-678C-439C-A78C-F8042C6264C6}" type="pres">
      <dgm:prSet presAssocID="{B2D30F6C-EBED-4B07-895A-2772A7FE03C2}" presName="sibTrans" presStyleLbl="sibTrans2D1" presStyleIdx="9" presStyleCnt="11"/>
      <dgm:spPr/>
      <dgm:t>
        <a:bodyPr/>
        <a:lstStyle/>
        <a:p>
          <a:endParaRPr lang="en-US"/>
        </a:p>
      </dgm:t>
    </dgm:pt>
    <dgm:pt modelId="{DEAC8CE4-8B11-4153-92D6-A3A3B2B4648D}" type="pres">
      <dgm:prSet presAssocID="{560E4832-EDF1-4469-865C-2C02B1688934}" presName="child" presStyleLbl="alignAccFollowNode1" presStyleIdx="9" presStyleCnt="11">
        <dgm:presLayoutVars>
          <dgm:chMax val="0"/>
          <dgm:bulletEnabled val="1"/>
        </dgm:presLayoutVars>
      </dgm:prSet>
      <dgm:spPr/>
      <dgm:t>
        <a:bodyPr/>
        <a:lstStyle/>
        <a:p>
          <a:endParaRPr lang="en-US"/>
        </a:p>
      </dgm:t>
    </dgm:pt>
    <dgm:pt modelId="{32EB94CC-3DB7-4015-8208-D6B49DF3CC9F}" type="pres">
      <dgm:prSet presAssocID="{A62C4CF7-98A1-41EC-B768-9A7D29716A12}" presName="sibTrans" presStyleLbl="sibTrans2D1" presStyleIdx="10" presStyleCnt="11"/>
      <dgm:spPr/>
      <dgm:t>
        <a:bodyPr/>
        <a:lstStyle/>
        <a:p>
          <a:endParaRPr lang="en-US"/>
        </a:p>
      </dgm:t>
    </dgm:pt>
    <dgm:pt modelId="{43A302B5-2CA0-4196-BFC1-242FE3716816}" type="pres">
      <dgm:prSet presAssocID="{4882813A-F88D-49EA-A643-352E6EF08C1C}" presName="child" presStyleLbl="alignAccFollowNode1" presStyleIdx="10" presStyleCnt="11">
        <dgm:presLayoutVars>
          <dgm:chMax val="0"/>
          <dgm:bulletEnabled val="1"/>
        </dgm:presLayoutVars>
      </dgm:prSet>
      <dgm:spPr/>
      <dgm:t>
        <a:bodyPr/>
        <a:lstStyle/>
        <a:p>
          <a:endParaRPr lang="en-US"/>
        </a:p>
      </dgm:t>
    </dgm:pt>
  </dgm:ptLst>
  <dgm:cxnLst>
    <dgm:cxn modelId="{7ADCE2EE-64D6-40FC-A6B9-09310A61D0F7}" srcId="{09557F68-0104-4E8C-B123-4F154183C0B2}" destId="{F529B547-EA9B-40EC-AA6B-0C53301926AA}" srcOrd="3" destOrd="0" parTransId="{DA17ED29-A03C-425B-AEDB-943228E79A4B}" sibTransId="{3E75B1FD-BB7F-4010-B93D-5EEEC06794DA}"/>
    <dgm:cxn modelId="{34EA54D2-FD63-4108-B434-5C886253081C}" srcId="{9A4E206D-936C-42EC-8E91-FFA0C493A5E1}" destId="{09557F68-0104-4E8C-B123-4F154183C0B2}" srcOrd="1" destOrd="0" parTransId="{89C888CE-678D-47AF-BE3C-5DAB7C12240E}" sibTransId="{A813DAB8-DD80-44CB-8AF8-B0111846AB6C}"/>
    <dgm:cxn modelId="{E199B4A2-6E6A-4190-AD2A-0E6BF9BB71F1}" type="presOf" srcId="{9A4E206D-936C-42EC-8E91-FFA0C493A5E1}" destId="{09481EDF-3C20-4218-B586-4C6D73837FE4}" srcOrd="0" destOrd="0" presId="urn:microsoft.com/office/officeart/2005/8/layout/lProcess1"/>
    <dgm:cxn modelId="{96341E24-A25F-43E7-8E36-A0C862348D7E}" type="presOf" srcId="{34CA0F80-D731-4AE6-981B-C778304340C7}" destId="{D86DAF7D-BC21-4F89-88C7-9F6B73D1C3F9}" srcOrd="0" destOrd="0" presId="urn:microsoft.com/office/officeart/2005/8/layout/lProcess1"/>
    <dgm:cxn modelId="{D0F251E7-4ABD-4A9C-A57A-BADE06419AF4}" type="presOf" srcId="{4882813A-F88D-49EA-A643-352E6EF08C1C}" destId="{43A302B5-2CA0-4196-BFC1-242FE3716816}" srcOrd="0" destOrd="0" presId="urn:microsoft.com/office/officeart/2005/8/layout/lProcess1"/>
    <dgm:cxn modelId="{54FA028A-0CA6-41EC-A2F1-7E54D58E0E2D}" type="presOf" srcId="{002A1B2C-1925-4188-A5D0-D1CE676FF8E7}" destId="{1CA94E4C-2D98-411A-B782-F6247A06DA60}" srcOrd="0" destOrd="0" presId="urn:microsoft.com/office/officeart/2005/8/layout/lProcess1"/>
    <dgm:cxn modelId="{1E3F8F03-02CE-4DE3-A916-59DF53667FF0}" type="presOf" srcId="{F529B547-EA9B-40EC-AA6B-0C53301926AA}" destId="{3124D4A7-C587-4E69-B3DE-8E038937CD17}" srcOrd="0" destOrd="0" presId="urn:microsoft.com/office/officeart/2005/8/layout/lProcess1"/>
    <dgm:cxn modelId="{CA135960-C271-48B4-8518-42CCEB9E425E}" srcId="{9A4E206D-936C-42EC-8E91-FFA0C493A5E1}" destId="{E107D78E-276C-4CFB-BECF-A9A66E4BA2DF}" srcOrd="0" destOrd="0" parTransId="{83954261-A8EB-4DBB-A1DA-3F768C4A024F}" sibTransId="{667955E1-E1DE-44C9-B49A-A9C3C3E972F2}"/>
    <dgm:cxn modelId="{A62E9A77-ADF4-4B88-A108-1FEA6C8F4951}" srcId="{09557F68-0104-4E8C-B123-4F154183C0B2}" destId="{62446379-F457-4C0C-B784-06F67AC712C5}" srcOrd="2" destOrd="0" parTransId="{1A914AB6-3A8C-4060-9B1C-FF7932159B81}" sibTransId="{D8373ECE-5A70-40CD-804A-3484FA1DF1D1}"/>
    <dgm:cxn modelId="{0AF40A41-162D-4977-802C-53ACC3DF707E}" type="presOf" srcId="{4DCABE1C-2B53-4309-8A10-326C102794AA}" destId="{C45AA35F-E995-4030-9968-2022B928941C}" srcOrd="0" destOrd="0" presId="urn:microsoft.com/office/officeart/2005/8/layout/lProcess1"/>
    <dgm:cxn modelId="{1B97363C-11C9-47B6-B0D6-F864D30921B0}" srcId="{47A51CDD-987C-4C99-A100-B1EE2F18593F}" destId="{4882813A-F88D-49EA-A643-352E6EF08C1C}" srcOrd="3" destOrd="0" parTransId="{50F6C50E-42C4-4E2F-9F70-298C705EBDE9}" sibTransId="{1A4D11E7-9823-4880-BA5E-FEA3A766D0EA}"/>
    <dgm:cxn modelId="{B4419440-D78C-4E2B-98EE-4E4CDFD011B4}" type="presOf" srcId="{EB9D7D04-6327-4DD3-BA4B-9DEA25323E99}" destId="{FEC1DFA7-3223-4B9C-A61C-532576355C90}" srcOrd="0" destOrd="0" presId="urn:microsoft.com/office/officeart/2005/8/layout/lProcess1"/>
    <dgm:cxn modelId="{2434842D-0AB7-43E8-93CE-9535E98CC1A1}" srcId="{47A51CDD-987C-4C99-A100-B1EE2F18593F}" destId="{560E4832-EDF1-4469-865C-2C02B1688934}" srcOrd="2" destOrd="0" parTransId="{BF537933-DBFC-47D5-A508-63E35126B6A5}" sibTransId="{A62C4CF7-98A1-41EC-B768-9A7D29716A12}"/>
    <dgm:cxn modelId="{389C08F9-9607-42E9-9F0A-F40430F75E27}" type="presOf" srcId="{A03EBA85-8495-4DCD-B40B-15D846C4B099}" destId="{42C74A05-1293-49E5-957E-2C56D4BACB3E}" srcOrd="0" destOrd="0" presId="urn:microsoft.com/office/officeart/2005/8/layout/lProcess1"/>
    <dgm:cxn modelId="{02D8C8E0-8FCE-48E2-AC47-4AE32F93279F}" type="presOf" srcId="{2AD2F3D3-50F4-4FBE-954A-679CB7CCE565}" destId="{E9827DE0-C856-4383-A7F2-BA9716564741}" srcOrd="0" destOrd="0" presId="urn:microsoft.com/office/officeart/2005/8/layout/lProcess1"/>
    <dgm:cxn modelId="{94D50B4C-54EA-45D5-BA1A-699E7AEA3497}" type="presOf" srcId="{47A51CDD-987C-4C99-A100-B1EE2F18593F}" destId="{1537105E-95A9-4725-A2F7-EE0BD1503C7C}" srcOrd="0" destOrd="0" presId="urn:microsoft.com/office/officeart/2005/8/layout/lProcess1"/>
    <dgm:cxn modelId="{989A3B68-AD29-4578-8082-E13E89B9BF25}" srcId="{47A51CDD-987C-4C99-A100-B1EE2F18593F}" destId="{0E5DD602-AE30-4B6A-A316-1C8E7C144F25}" srcOrd="0" destOrd="0" parTransId="{0C50B28C-8033-4B34-A4E5-A3B9B6B97DF7}" sibTransId="{002A1B2C-1925-4188-A5D0-D1CE676FF8E7}"/>
    <dgm:cxn modelId="{730480D7-5A5D-4E05-B5BE-2BF37F258984}" srcId="{9A4E206D-936C-42EC-8E91-FFA0C493A5E1}" destId="{47A51CDD-987C-4C99-A100-B1EE2F18593F}" srcOrd="2" destOrd="0" parTransId="{DE859F72-3122-4937-B516-3CD4B3413BF5}" sibTransId="{95F7965E-29F3-493F-816D-A2445D8AFF4F}"/>
    <dgm:cxn modelId="{001EBC0F-CE39-43EF-A69A-09DC51798DCC}" type="presOf" srcId="{A62C4CF7-98A1-41EC-B768-9A7D29716A12}" destId="{32EB94CC-3DB7-4015-8208-D6B49DF3CC9F}" srcOrd="0" destOrd="0" presId="urn:microsoft.com/office/officeart/2005/8/layout/lProcess1"/>
    <dgm:cxn modelId="{A72799C5-73CC-43D7-B2D3-0940C0EB5B4D}" srcId="{09557F68-0104-4E8C-B123-4F154183C0B2}" destId="{EB9D7D04-6327-4DD3-BA4B-9DEA25323E99}" srcOrd="0" destOrd="0" parTransId="{4DCABE1C-2B53-4309-8A10-326C102794AA}" sibTransId="{4EA7F866-6E8E-4AF5-8572-E72EF7DB445C}"/>
    <dgm:cxn modelId="{11B2169B-CB76-4A38-8858-3D0DF564AD2F}" srcId="{09557F68-0104-4E8C-B123-4F154183C0B2}" destId="{DFACB4B1-2C3D-4394-882C-546DA6ED40D4}" srcOrd="1" destOrd="0" parTransId="{57E00CEF-43CD-4A98-9303-0784EB869A2D}" sibTransId="{CD277869-A015-4377-A9D5-97F2481A0E65}"/>
    <dgm:cxn modelId="{7127DB18-D7D5-4438-98A3-4D826BE331D2}" type="presOf" srcId="{E107D78E-276C-4CFB-BECF-A9A66E4BA2DF}" destId="{6799FC6F-1090-4244-AEDF-5F17455C7177}" srcOrd="0" destOrd="0" presId="urn:microsoft.com/office/officeart/2005/8/layout/lProcess1"/>
    <dgm:cxn modelId="{0C0B6C69-6DED-427B-B0BE-142FFD69CB76}" srcId="{E107D78E-276C-4CFB-BECF-A9A66E4BA2DF}" destId="{393F6F1C-592F-4A6A-B0F8-2CCA1BD98823}" srcOrd="1" destOrd="0" parTransId="{66F90547-8D12-41BF-859E-22E04FAE4AED}" sibTransId="{CD2846B2-9882-494E-BF20-4F4800A56F97}"/>
    <dgm:cxn modelId="{FAA606C5-1094-48EF-A259-4BC6D5812562}" srcId="{E107D78E-276C-4CFB-BECF-A9A66E4BA2DF}" destId="{A03EBA85-8495-4DCD-B40B-15D846C4B099}" srcOrd="2" destOrd="0" parTransId="{7CFCDC40-E8FE-4FD9-A4A7-6126FD43D772}" sibTransId="{76681E79-1352-4238-8C66-99FC4812B2CA}"/>
    <dgm:cxn modelId="{B37A0C76-D255-4283-BC65-CA42E2ACCED8}" type="presOf" srcId="{CD277869-A015-4377-A9D5-97F2481A0E65}" destId="{6FB9CAC3-0D80-49C6-8AD4-188D5C738587}" srcOrd="0" destOrd="0" presId="urn:microsoft.com/office/officeart/2005/8/layout/lProcess1"/>
    <dgm:cxn modelId="{90763B6B-989B-4EE1-80A8-5329A3F914BB}" type="presOf" srcId="{62446379-F457-4C0C-B784-06F67AC712C5}" destId="{6C8C2A46-52FE-4360-A01C-9E08A2CD664B}" srcOrd="0" destOrd="0" presId="urn:microsoft.com/office/officeart/2005/8/layout/lProcess1"/>
    <dgm:cxn modelId="{680D35C5-0159-443A-89DC-297E87F85BE0}" type="presOf" srcId="{4EA7F866-6E8E-4AF5-8572-E72EF7DB445C}" destId="{CF6593EB-33C9-47C1-86A6-EE01BFD8013B}" srcOrd="0" destOrd="0" presId="urn:microsoft.com/office/officeart/2005/8/layout/lProcess1"/>
    <dgm:cxn modelId="{69D53017-83D0-42B7-A734-7B3237C14922}" type="presOf" srcId="{0C50B28C-8033-4B34-A4E5-A3B9B6B97DF7}" destId="{BBE66BE9-869A-4CB5-8C1D-5DD390E900D5}" srcOrd="0" destOrd="0" presId="urn:microsoft.com/office/officeart/2005/8/layout/lProcess1"/>
    <dgm:cxn modelId="{58242968-7571-47A1-AE8A-995C929F28CE}" type="presOf" srcId="{DFACB4B1-2C3D-4394-882C-546DA6ED40D4}" destId="{B3386947-7C0D-4314-A879-DE41A534195B}" srcOrd="0" destOrd="0" presId="urn:microsoft.com/office/officeart/2005/8/layout/lProcess1"/>
    <dgm:cxn modelId="{33025384-010B-46C7-A1D6-9EA942A5EF31}" srcId="{47A51CDD-987C-4C99-A100-B1EE2F18593F}" destId="{34CA0F80-D731-4AE6-981B-C778304340C7}" srcOrd="1" destOrd="0" parTransId="{E3195FB2-29F3-4975-8EA2-FB6ECEE3C4FC}" sibTransId="{B2D30F6C-EBED-4B07-895A-2772A7FE03C2}"/>
    <dgm:cxn modelId="{9E5EE730-C6F3-45D5-8E13-7A1441748136}" type="presOf" srcId="{D8373ECE-5A70-40CD-804A-3484FA1DF1D1}" destId="{0AA65600-665A-4182-B042-76B92F07910B}" srcOrd="0" destOrd="0" presId="urn:microsoft.com/office/officeart/2005/8/layout/lProcess1"/>
    <dgm:cxn modelId="{F7CF7B27-0CE9-42E7-A4F0-2DB8FAE2B05E}" type="presOf" srcId="{BD229D3E-70F1-444F-8E27-E316A85648BA}" destId="{951A36E0-7A5B-4595-AF9C-B862F9DB79F7}" srcOrd="0" destOrd="0" presId="urn:microsoft.com/office/officeart/2005/8/layout/lProcess1"/>
    <dgm:cxn modelId="{C2AC1155-0751-4E41-B115-FE2677B969AD}" srcId="{E107D78E-276C-4CFB-BECF-A9A66E4BA2DF}" destId="{2AD2F3D3-50F4-4FBE-954A-679CB7CCE565}" srcOrd="0" destOrd="0" parTransId="{D1D64C6D-36A5-4DD9-947A-99346BCC613C}" sibTransId="{BD229D3E-70F1-444F-8E27-E316A85648BA}"/>
    <dgm:cxn modelId="{6A8F628A-9787-42A5-B969-D9BBBCD4E6BB}" type="presOf" srcId="{393F6F1C-592F-4A6A-B0F8-2CCA1BD98823}" destId="{22EDE371-1B68-42B1-9D48-2E242AF6F8FF}" srcOrd="0" destOrd="0" presId="urn:microsoft.com/office/officeart/2005/8/layout/lProcess1"/>
    <dgm:cxn modelId="{4B57FEDF-4987-4188-AD49-C4C3433C190E}" type="presOf" srcId="{B2D30F6C-EBED-4B07-895A-2772A7FE03C2}" destId="{BC08B721-678C-439C-A78C-F8042C6264C6}" srcOrd="0" destOrd="0" presId="urn:microsoft.com/office/officeart/2005/8/layout/lProcess1"/>
    <dgm:cxn modelId="{4A7C38F1-87B4-4F17-A3AB-642592CBFC0C}" type="presOf" srcId="{560E4832-EDF1-4469-865C-2C02B1688934}" destId="{DEAC8CE4-8B11-4153-92D6-A3A3B2B4648D}" srcOrd="0" destOrd="0" presId="urn:microsoft.com/office/officeart/2005/8/layout/lProcess1"/>
    <dgm:cxn modelId="{BEF8D185-543C-4285-9B17-5D8C33A24811}" type="presOf" srcId="{D1D64C6D-36A5-4DD9-947A-99346BCC613C}" destId="{90739C5F-9731-47A7-92A1-7BBA6AB87714}" srcOrd="0" destOrd="0" presId="urn:microsoft.com/office/officeart/2005/8/layout/lProcess1"/>
    <dgm:cxn modelId="{EF39183B-36F0-413C-9D5F-08EBB920D25E}" type="presOf" srcId="{0E5DD602-AE30-4B6A-A316-1C8E7C144F25}" destId="{A2DF1A58-1633-4C03-A855-D727AA1FE279}" srcOrd="0" destOrd="0" presId="urn:microsoft.com/office/officeart/2005/8/layout/lProcess1"/>
    <dgm:cxn modelId="{0C298FD2-ECC1-4880-9C33-776EB965B0B3}" type="presOf" srcId="{09557F68-0104-4E8C-B123-4F154183C0B2}" destId="{7B7852C5-F246-428C-A048-D26774214B48}" srcOrd="0" destOrd="0" presId="urn:microsoft.com/office/officeart/2005/8/layout/lProcess1"/>
    <dgm:cxn modelId="{3F4D6A05-4D7A-4767-9402-1F9BE3F4F419}" type="presOf" srcId="{CD2846B2-9882-494E-BF20-4F4800A56F97}" destId="{0BBADD3F-BFF6-446A-9A5D-D8545DD1DF79}" srcOrd="0" destOrd="0" presId="urn:microsoft.com/office/officeart/2005/8/layout/lProcess1"/>
    <dgm:cxn modelId="{C4596A97-EB31-46B6-ACEE-550DB348446D}" type="presParOf" srcId="{09481EDF-3C20-4218-B586-4C6D73837FE4}" destId="{B6ADD892-E57D-457B-BEAC-219A6CC26A5A}" srcOrd="0" destOrd="0" presId="urn:microsoft.com/office/officeart/2005/8/layout/lProcess1"/>
    <dgm:cxn modelId="{F2708AC4-33F2-40AD-9017-61E70C11D489}" type="presParOf" srcId="{B6ADD892-E57D-457B-BEAC-219A6CC26A5A}" destId="{6799FC6F-1090-4244-AEDF-5F17455C7177}" srcOrd="0" destOrd="0" presId="urn:microsoft.com/office/officeart/2005/8/layout/lProcess1"/>
    <dgm:cxn modelId="{A56DD8D2-9872-4B2E-8789-22CFDB08D7F4}" type="presParOf" srcId="{B6ADD892-E57D-457B-BEAC-219A6CC26A5A}" destId="{90739C5F-9731-47A7-92A1-7BBA6AB87714}" srcOrd="1" destOrd="0" presId="urn:microsoft.com/office/officeart/2005/8/layout/lProcess1"/>
    <dgm:cxn modelId="{2376B0C4-ECD1-4D2A-9FBF-53984837325A}" type="presParOf" srcId="{B6ADD892-E57D-457B-BEAC-219A6CC26A5A}" destId="{E9827DE0-C856-4383-A7F2-BA9716564741}" srcOrd="2" destOrd="0" presId="urn:microsoft.com/office/officeart/2005/8/layout/lProcess1"/>
    <dgm:cxn modelId="{5A03186A-038B-4F38-A83D-3392C8DF0A6F}" type="presParOf" srcId="{B6ADD892-E57D-457B-BEAC-219A6CC26A5A}" destId="{951A36E0-7A5B-4595-AF9C-B862F9DB79F7}" srcOrd="3" destOrd="0" presId="urn:microsoft.com/office/officeart/2005/8/layout/lProcess1"/>
    <dgm:cxn modelId="{99A0F24A-A151-43F9-A02C-34CA5391F20B}" type="presParOf" srcId="{B6ADD892-E57D-457B-BEAC-219A6CC26A5A}" destId="{22EDE371-1B68-42B1-9D48-2E242AF6F8FF}" srcOrd="4" destOrd="0" presId="urn:microsoft.com/office/officeart/2005/8/layout/lProcess1"/>
    <dgm:cxn modelId="{67703DCB-04CB-4E15-90E6-DBB291472E6C}" type="presParOf" srcId="{B6ADD892-E57D-457B-BEAC-219A6CC26A5A}" destId="{0BBADD3F-BFF6-446A-9A5D-D8545DD1DF79}" srcOrd="5" destOrd="0" presId="urn:microsoft.com/office/officeart/2005/8/layout/lProcess1"/>
    <dgm:cxn modelId="{C8AE9754-C65F-4F6B-BAB6-16798D73DF52}" type="presParOf" srcId="{B6ADD892-E57D-457B-BEAC-219A6CC26A5A}" destId="{42C74A05-1293-49E5-957E-2C56D4BACB3E}" srcOrd="6" destOrd="0" presId="urn:microsoft.com/office/officeart/2005/8/layout/lProcess1"/>
    <dgm:cxn modelId="{7BA33594-916C-4314-AD23-01D34680168F}" type="presParOf" srcId="{09481EDF-3C20-4218-B586-4C6D73837FE4}" destId="{38892054-14CB-4D83-83BA-EA2F84D335A0}" srcOrd="1" destOrd="0" presId="urn:microsoft.com/office/officeart/2005/8/layout/lProcess1"/>
    <dgm:cxn modelId="{6C0E403E-4853-4B0A-B818-61F0E44949E5}" type="presParOf" srcId="{09481EDF-3C20-4218-B586-4C6D73837FE4}" destId="{9FD85E5B-032B-436B-B6E5-8B3D6CCFC7A8}" srcOrd="2" destOrd="0" presId="urn:microsoft.com/office/officeart/2005/8/layout/lProcess1"/>
    <dgm:cxn modelId="{728AAA4B-8A47-414E-9E03-32DD65F88BD8}" type="presParOf" srcId="{9FD85E5B-032B-436B-B6E5-8B3D6CCFC7A8}" destId="{7B7852C5-F246-428C-A048-D26774214B48}" srcOrd="0" destOrd="0" presId="urn:microsoft.com/office/officeart/2005/8/layout/lProcess1"/>
    <dgm:cxn modelId="{8117909C-66F5-4BAD-8DE6-FA49646D7FA0}" type="presParOf" srcId="{9FD85E5B-032B-436B-B6E5-8B3D6CCFC7A8}" destId="{C45AA35F-E995-4030-9968-2022B928941C}" srcOrd="1" destOrd="0" presId="urn:microsoft.com/office/officeart/2005/8/layout/lProcess1"/>
    <dgm:cxn modelId="{239EA0F0-5140-41F1-8E04-A8F62E178641}" type="presParOf" srcId="{9FD85E5B-032B-436B-B6E5-8B3D6CCFC7A8}" destId="{FEC1DFA7-3223-4B9C-A61C-532576355C90}" srcOrd="2" destOrd="0" presId="urn:microsoft.com/office/officeart/2005/8/layout/lProcess1"/>
    <dgm:cxn modelId="{39CF0D7A-8C93-40BB-BE97-CA6055D73ACD}" type="presParOf" srcId="{9FD85E5B-032B-436B-B6E5-8B3D6CCFC7A8}" destId="{CF6593EB-33C9-47C1-86A6-EE01BFD8013B}" srcOrd="3" destOrd="0" presId="urn:microsoft.com/office/officeart/2005/8/layout/lProcess1"/>
    <dgm:cxn modelId="{19B5C87C-0E7D-4176-B7C1-1AF280FEDA0A}" type="presParOf" srcId="{9FD85E5B-032B-436B-B6E5-8B3D6CCFC7A8}" destId="{B3386947-7C0D-4314-A879-DE41A534195B}" srcOrd="4" destOrd="0" presId="urn:microsoft.com/office/officeart/2005/8/layout/lProcess1"/>
    <dgm:cxn modelId="{7B17CB0D-6AAE-4F20-A267-C21C94712F14}" type="presParOf" srcId="{9FD85E5B-032B-436B-B6E5-8B3D6CCFC7A8}" destId="{6FB9CAC3-0D80-49C6-8AD4-188D5C738587}" srcOrd="5" destOrd="0" presId="urn:microsoft.com/office/officeart/2005/8/layout/lProcess1"/>
    <dgm:cxn modelId="{12D260C1-5A4E-416B-8759-94027907E264}" type="presParOf" srcId="{9FD85E5B-032B-436B-B6E5-8B3D6CCFC7A8}" destId="{6C8C2A46-52FE-4360-A01C-9E08A2CD664B}" srcOrd="6" destOrd="0" presId="urn:microsoft.com/office/officeart/2005/8/layout/lProcess1"/>
    <dgm:cxn modelId="{7AC52F15-757B-4726-973A-63F255420881}" type="presParOf" srcId="{9FD85E5B-032B-436B-B6E5-8B3D6CCFC7A8}" destId="{0AA65600-665A-4182-B042-76B92F07910B}" srcOrd="7" destOrd="0" presId="urn:microsoft.com/office/officeart/2005/8/layout/lProcess1"/>
    <dgm:cxn modelId="{E30DADCB-86E6-4E1B-9447-FF1ADC1F3C63}" type="presParOf" srcId="{9FD85E5B-032B-436B-B6E5-8B3D6CCFC7A8}" destId="{3124D4A7-C587-4E69-B3DE-8E038937CD17}" srcOrd="8" destOrd="0" presId="urn:microsoft.com/office/officeart/2005/8/layout/lProcess1"/>
    <dgm:cxn modelId="{26E2A2DA-AEB9-4C8C-A6E7-E352AB36F365}" type="presParOf" srcId="{09481EDF-3C20-4218-B586-4C6D73837FE4}" destId="{5D5DF211-6BB3-4B04-9A8C-46E5194500D3}" srcOrd="3" destOrd="0" presId="urn:microsoft.com/office/officeart/2005/8/layout/lProcess1"/>
    <dgm:cxn modelId="{96E1C04E-5A73-4488-903A-77B7C5BCE5CD}" type="presParOf" srcId="{09481EDF-3C20-4218-B586-4C6D73837FE4}" destId="{12BD801D-EF38-4189-85EC-569FC3146CEE}" srcOrd="4" destOrd="0" presId="urn:microsoft.com/office/officeart/2005/8/layout/lProcess1"/>
    <dgm:cxn modelId="{640A0705-D833-4261-9D05-5BDFCDB55509}" type="presParOf" srcId="{12BD801D-EF38-4189-85EC-569FC3146CEE}" destId="{1537105E-95A9-4725-A2F7-EE0BD1503C7C}" srcOrd="0" destOrd="0" presId="urn:microsoft.com/office/officeart/2005/8/layout/lProcess1"/>
    <dgm:cxn modelId="{0A05CD1D-2177-4709-B9A4-9C48BEE5B371}" type="presParOf" srcId="{12BD801D-EF38-4189-85EC-569FC3146CEE}" destId="{BBE66BE9-869A-4CB5-8C1D-5DD390E900D5}" srcOrd="1" destOrd="0" presId="urn:microsoft.com/office/officeart/2005/8/layout/lProcess1"/>
    <dgm:cxn modelId="{2209B401-8A02-47B5-99D4-F2EB45B76E40}" type="presParOf" srcId="{12BD801D-EF38-4189-85EC-569FC3146CEE}" destId="{A2DF1A58-1633-4C03-A855-D727AA1FE279}" srcOrd="2" destOrd="0" presId="urn:microsoft.com/office/officeart/2005/8/layout/lProcess1"/>
    <dgm:cxn modelId="{29257CEE-F15B-467C-B51D-30ECB5F18978}" type="presParOf" srcId="{12BD801D-EF38-4189-85EC-569FC3146CEE}" destId="{1CA94E4C-2D98-411A-B782-F6247A06DA60}" srcOrd="3" destOrd="0" presId="urn:microsoft.com/office/officeart/2005/8/layout/lProcess1"/>
    <dgm:cxn modelId="{64622CCA-AE29-47FE-B0B6-BE944292F683}" type="presParOf" srcId="{12BD801D-EF38-4189-85EC-569FC3146CEE}" destId="{D86DAF7D-BC21-4F89-88C7-9F6B73D1C3F9}" srcOrd="4" destOrd="0" presId="urn:microsoft.com/office/officeart/2005/8/layout/lProcess1"/>
    <dgm:cxn modelId="{811A8F7E-E808-4772-A2E6-0B037E653DCC}" type="presParOf" srcId="{12BD801D-EF38-4189-85EC-569FC3146CEE}" destId="{BC08B721-678C-439C-A78C-F8042C6264C6}" srcOrd="5" destOrd="0" presId="urn:microsoft.com/office/officeart/2005/8/layout/lProcess1"/>
    <dgm:cxn modelId="{C16698B9-A58B-4973-BFA3-7A678D6CBB74}" type="presParOf" srcId="{12BD801D-EF38-4189-85EC-569FC3146CEE}" destId="{DEAC8CE4-8B11-4153-92D6-A3A3B2B4648D}" srcOrd="6" destOrd="0" presId="urn:microsoft.com/office/officeart/2005/8/layout/lProcess1"/>
    <dgm:cxn modelId="{E0610B97-BBCA-4B5B-A7D6-FF095F81D6EC}" type="presParOf" srcId="{12BD801D-EF38-4189-85EC-569FC3146CEE}" destId="{32EB94CC-3DB7-4015-8208-D6B49DF3CC9F}" srcOrd="7" destOrd="0" presId="urn:microsoft.com/office/officeart/2005/8/layout/lProcess1"/>
    <dgm:cxn modelId="{7AD6DD2D-6B38-49CA-BC9E-F3305D3CC841}" type="presParOf" srcId="{12BD801D-EF38-4189-85EC-569FC3146CEE}" destId="{43A302B5-2CA0-4196-BFC1-242FE3716816}" srcOrd="8"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9CB196-ACF4-4B87-85BD-116CDF8E7A4A}" type="doc">
      <dgm:prSet loTypeId="urn:microsoft.com/office/officeart/2005/8/layout/list1" loCatId="list" qsTypeId="urn:microsoft.com/office/officeart/2005/8/quickstyle/3d4" qsCatId="3D" csTypeId="urn:microsoft.com/office/officeart/2005/8/colors/accent1_2" csCatId="accent1" phldr="1"/>
      <dgm:spPr/>
      <dgm:t>
        <a:bodyPr/>
        <a:lstStyle/>
        <a:p>
          <a:endParaRPr lang="en-US"/>
        </a:p>
      </dgm:t>
    </dgm:pt>
    <dgm:pt modelId="{B884DCCD-3779-4FC3-B0B5-6591DDBEA6CF}">
      <dgm:prSet phldrT="[Text]" custT="1"/>
      <dgm:spPr/>
      <dgm:t>
        <a:bodyPr/>
        <a:lstStyle/>
        <a:p>
          <a:r>
            <a:rPr lang="en-US" sz="1400" dirty="0" smtClean="0"/>
            <a:t>SEND PRECERT IN ASAP</a:t>
          </a:r>
          <a:endParaRPr lang="en-US" sz="1400" dirty="0"/>
        </a:p>
      </dgm:t>
    </dgm:pt>
    <dgm:pt modelId="{177136B2-6DFE-46BE-B3DE-399C489B0A24}" type="parTrans" cxnId="{857FFADA-7144-45FA-B1C4-899EA425E7EE}">
      <dgm:prSet/>
      <dgm:spPr/>
      <dgm:t>
        <a:bodyPr/>
        <a:lstStyle/>
        <a:p>
          <a:endParaRPr lang="en-US"/>
        </a:p>
      </dgm:t>
    </dgm:pt>
    <dgm:pt modelId="{F18BE2D8-6C8A-4387-A70C-21AFFE3DDCA5}" type="sibTrans" cxnId="{857FFADA-7144-45FA-B1C4-899EA425E7EE}">
      <dgm:prSet/>
      <dgm:spPr/>
      <dgm:t>
        <a:bodyPr/>
        <a:lstStyle/>
        <a:p>
          <a:endParaRPr lang="en-US"/>
        </a:p>
      </dgm:t>
    </dgm:pt>
    <dgm:pt modelId="{9BBD43B4-3225-4555-B230-DCD855A30A15}">
      <dgm:prSet phldrT="[Text]" custT="1"/>
      <dgm:spPr/>
      <dgm:t>
        <a:bodyPr/>
        <a:lstStyle/>
        <a:p>
          <a:r>
            <a:rPr lang="en-US" sz="1400" dirty="0" smtClean="0"/>
            <a:t>MANAGE EXPECTATIONS</a:t>
          </a:r>
          <a:endParaRPr lang="en-US" sz="1000" dirty="0"/>
        </a:p>
      </dgm:t>
    </dgm:pt>
    <dgm:pt modelId="{7FBB5F70-24E8-429B-A95B-9C707097171F}" type="parTrans" cxnId="{2BE5758F-A4DA-4E55-B317-E4DD4DA8BF30}">
      <dgm:prSet/>
      <dgm:spPr/>
      <dgm:t>
        <a:bodyPr/>
        <a:lstStyle/>
        <a:p>
          <a:endParaRPr lang="en-US"/>
        </a:p>
      </dgm:t>
    </dgm:pt>
    <dgm:pt modelId="{91B4B901-1EC9-492C-99F4-65F3E8458349}" type="sibTrans" cxnId="{2BE5758F-A4DA-4E55-B317-E4DD4DA8BF30}">
      <dgm:prSet/>
      <dgm:spPr/>
      <dgm:t>
        <a:bodyPr/>
        <a:lstStyle/>
        <a:p>
          <a:endParaRPr lang="en-US"/>
        </a:p>
      </dgm:t>
    </dgm:pt>
    <dgm:pt modelId="{9B83CE5E-AA6D-48B8-8AC7-9130DE5791E7}">
      <dgm:prSet phldrT="[Text]" custT="1"/>
      <dgm:spPr/>
      <dgm:t>
        <a:bodyPr/>
        <a:lstStyle/>
        <a:p>
          <a:r>
            <a:rPr lang="en-US" sz="1400" dirty="0" smtClean="0"/>
            <a:t>PROCESSSING REFERRALS</a:t>
          </a:r>
          <a:r>
            <a:rPr lang="en-US" sz="800" dirty="0" smtClean="0"/>
            <a:t>	</a:t>
          </a:r>
          <a:endParaRPr lang="en-US" sz="800" dirty="0"/>
        </a:p>
      </dgm:t>
    </dgm:pt>
    <dgm:pt modelId="{5EE56A03-67D4-42C0-AC77-BB666AADCD3A}" type="parTrans" cxnId="{7E247FAB-7683-4DD0-8A15-5CF4C4816BD4}">
      <dgm:prSet/>
      <dgm:spPr/>
      <dgm:t>
        <a:bodyPr/>
        <a:lstStyle/>
        <a:p>
          <a:endParaRPr lang="en-US"/>
        </a:p>
      </dgm:t>
    </dgm:pt>
    <dgm:pt modelId="{8C3305DF-66DD-4FBF-906F-88F5694EFF25}" type="sibTrans" cxnId="{7E247FAB-7683-4DD0-8A15-5CF4C4816BD4}">
      <dgm:prSet/>
      <dgm:spPr/>
      <dgm:t>
        <a:bodyPr/>
        <a:lstStyle/>
        <a:p>
          <a:endParaRPr lang="en-US"/>
        </a:p>
      </dgm:t>
    </dgm:pt>
    <dgm:pt modelId="{9DF29B05-2E8F-4864-8037-50F2D055AA9D}">
      <dgm:prSet custT="1"/>
      <dgm:spPr/>
      <dgm:t>
        <a:bodyPr/>
        <a:lstStyle/>
        <a:p>
          <a:pPr algn="l"/>
          <a:r>
            <a:rPr lang="en-US" sz="1000" dirty="0" smtClean="0"/>
            <a:t>Communicate to the hospital d/c planner what a realistic time frame will be.  i.e. a case submitted on a Friday afternoon for a Sunday admit will likely not even be reviewed by the payer until Monday.  </a:t>
          </a:r>
          <a:endParaRPr lang="en-US" sz="1000" dirty="0"/>
        </a:p>
      </dgm:t>
    </dgm:pt>
    <dgm:pt modelId="{E88DD06B-CEB0-4FEB-AE12-4E1DAE86D9F3}" type="parTrans" cxnId="{9F7A5451-83DB-4C0F-8DFD-B3495DA15272}">
      <dgm:prSet/>
      <dgm:spPr/>
      <dgm:t>
        <a:bodyPr/>
        <a:lstStyle/>
        <a:p>
          <a:endParaRPr lang="en-US"/>
        </a:p>
      </dgm:t>
    </dgm:pt>
    <dgm:pt modelId="{2EA1B9D6-09ED-43BB-9224-A97F240FF7EC}" type="sibTrans" cxnId="{9F7A5451-83DB-4C0F-8DFD-B3495DA15272}">
      <dgm:prSet/>
      <dgm:spPr/>
      <dgm:t>
        <a:bodyPr/>
        <a:lstStyle/>
        <a:p>
          <a:endParaRPr lang="en-US"/>
        </a:p>
      </dgm:t>
    </dgm:pt>
    <dgm:pt modelId="{8D522A54-4AEB-4037-9EF0-2AF978FF3CB5}">
      <dgm:prSet custT="1"/>
      <dgm:spPr/>
      <dgm:t>
        <a:bodyPr/>
        <a:lstStyle/>
        <a:p>
          <a:endParaRPr lang="en-US" sz="1000" dirty="0"/>
        </a:p>
      </dgm:t>
    </dgm:pt>
    <dgm:pt modelId="{73C44B95-CC9B-4BEA-B544-8F5735EF4B43}" type="parTrans" cxnId="{F614133B-EC49-4BD7-AA34-CB73051654B6}">
      <dgm:prSet/>
      <dgm:spPr/>
      <dgm:t>
        <a:bodyPr/>
        <a:lstStyle/>
        <a:p>
          <a:endParaRPr lang="en-US"/>
        </a:p>
      </dgm:t>
    </dgm:pt>
    <dgm:pt modelId="{43250F46-A657-4F19-9372-FB403C38744B}" type="sibTrans" cxnId="{F614133B-EC49-4BD7-AA34-CB73051654B6}">
      <dgm:prSet/>
      <dgm:spPr/>
      <dgm:t>
        <a:bodyPr/>
        <a:lstStyle/>
        <a:p>
          <a:endParaRPr lang="en-US"/>
        </a:p>
      </dgm:t>
    </dgm:pt>
    <dgm:pt modelId="{C2BC635E-A80A-411E-A8BB-B4FA10B292D1}">
      <dgm:prSet custT="1"/>
      <dgm:spPr/>
      <dgm:t>
        <a:bodyPr/>
        <a:lstStyle/>
        <a:p>
          <a:pPr algn="l"/>
          <a:endParaRPr lang="en-US" sz="1200" dirty="0"/>
        </a:p>
      </dgm:t>
    </dgm:pt>
    <dgm:pt modelId="{38AD4E7F-6FFE-4C1A-AEB9-E29A63DF5DC6}" type="parTrans" cxnId="{74A05065-76B0-4502-80B3-66C8CD36C3F1}">
      <dgm:prSet/>
      <dgm:spPr/>
      <dgm:t>
        <a:bodyPr/>
        <a:lstStyle/>
        <a:p>
          <a:endParaRPr lang="en-US"/>
        </a:p>
      </dgm:t>
    </dgm:pt>
    <dgm:pt modelId="{1130E0D0-1A15-439E-BF26-263F5338FCF0}" type="sibTrans" cxnId="{74A05065-76B0-4502-80B3-66C8CD36C3F1}">
      <dgm:prSet/>
      <dgm:spPr/>
      <dgm:t>
        <a:bodyPr/>
        <a:lstStyle/>
        <a:p>
          <a:endParaRPr lang="en-US"/>
        </a:p>
      </dgm:t>
    </dgm:pt>
    <dgm:pt modelId="{E9C93CF6-2229-43A4-8828-3F2D5C0D7E32}">
      <dgm:prSet custT="1"/>
      <dgm:spPr/>
      <dgm:t>
        <a:bodyPr/>
        <a:lstStyle/>
        <a:p>
          <a:r>
            <a:rPr lang="en-US" sz="1050" dirty="0" smtClean="0"/>
            <a:t>Cases are prioritized based on the anticipated admit date and second on date/time received </a:t>
          </a:r>
          <a:endParaRPr lang="en-US" sz="1050" dirty="0"/>
        </a:p>
      </dgm:t>
    </dgm:pt>
    <dgm:pt modelId="{D8A07E53-F70D-4D41-9ADE-E056BDE64AC3}" type="parTrans" cxnId="{9757D4AF-815B-4648-B63B-9FE9004A30E3}">
      <dgm:prSet/>
      <dgm:spPr/>
      <dgm:t>
        <a:bodyPr/>
        <a:lstStyle/>
        <a:p>
          <a:endParaRPr lang="en-US"/>
        </a:p>
      </dgm:t>
    </dgm:pt>
    <dgm:pt modelId="{0B40E9A8-1806-4304-A0D2-1AEA415E9B10}" type="sibTrans" cxnId="{9757D4AF-815B-4648-B63B-9FE9004A30E3}">
      <dgm:prSet/>
      <dgm:spPr/>
      <dgm:t>
        <a:bodyPr/>
        <a:lstStyle/>
        <a:p>
          <a:endParaRPr lang="en-US"/>
        </a:p>
      </dgm:t>
    </dgm:pt>
    <dgm:pt modelId="{0D20520B-8CA0-41B1-90A1-B0CCE6E375C6}">
      <dgm:prSet/>
      <dgm:spPr/>
      <dgm:t>
        <a:bodyPr/>
        <a:lstStyle/>
        <a:p>
          <a:r>
            <a:rPr lang="en-US" dirty="0" smtClean="0"/>
            <a:t>Case managers on consistently on the phone with hospitals/payers.  Return calls will be based on case calls pending</a:t>
          </a:r>
          <a:endParaRPr lang="en-US" dirty="0"/>
        </a:p>
      </dgm:t>
    </dgm:pt>
    <dgm:pt modelId="{1182DC92-DC23-43A9-8A42-40700B1C5D9E}" type="parTrans" cxnId="{3EF63FE2-FBB9-4263-BECC-6DC50D5A75B6}">
      <dgm:prSet/>
      <dgm:spPr/>
      <dgm:t>
        <a:bodyPr/>
        <a:lstStyle/>
        <a:p>
          <a:endParaRPr lang="en-US"/>
        </a:p>
      </dgm:t>
    </dgm:pt>
    <dgm:pt modelId="{97B22BF1-7319-4922-B3C1-E4570591151C}" type="sibTrans" cxnId="{3EF63FE2-FBB9-4263-BECC-6DC50D5A75B6}">
      <dgm:prSet/>
      <dgm:spPr/>
      <dgm:t>
        <a:bodyPr/>
        <a:lstStyle/>
        <a:p>
          <a:endParaRPr lang="en-US"/>
        </a:p>
      </dgm:t>
    </dgm:pt>
    <dgm:pt modelId="{6897E10F-E0DA-4610-BA5E-90656F8CE365}">
      <dgm:prSet phldrT="[Text]"/>
      <dgm:spPr/>
      <dgm:t>
        <a:bodyPr/>
        <a:lstStyle/>
        <a:p>
          <a:r>
            <a:rPr lang="en-US" dirty="0" smtClean="0"/>
            <a:t>STATUS UPDATE</a:t>
          </a:r>
          <a:endParaRPr lang="en-US" dirty="0"/>
        </a:p>
      </dgm:t>
    </dgm:pt>
    <dgm:pt modelId="{97B683AD-E422-46DE-8D70-46E30EFB3E37}" type="sibTrans" cxnId="{BC57EE2B-1896-40F2-9D64-6E6906DA9DA3}">
      <dgm:prSet/>
      <dgm:spPr/>
      <dgm:t>
        <a:bodyPr/>
        <a:lstStyle/>
        <a:p>
          <a:endParaRPr lang="en-US"/>
        </a:p>
      </dgm:t>
    </dgm:pt>
    <dgm:pt modelId="{7CB5B37B-7651-423B-AF1F-6F8FD426F182}" type="parTrans" cxnId="{BC57EE2B-1896-40F2-9D64-6E6906DA9DA3}">
      <dgm:prSet/>
      <dgm:spPr/>
      <dgm:t>
        <a:bodyPr/>
        <a:lstStyle/>
        <a:p>
          <a:endParaRPr lang="en-US"/>
        </a:p>
      </dgm:t>
    </dgm:pt>
    <dgm:pt modelId="{10BB9270-4E25-41C0-AF3E-CD545A7DA545}">
      <dgm:prSet custT="1"/>
      <dgm:spPr/>
      <dgm:t>
        <a:bodyPr/>
        <a:lstStyle/>
        <a:p>
          <a:r>
            <a:rPr lang="en-US" sz="1000" dirty="0" smtClean="0"/>
            <a:t>CPAN care coordinator will provide a verbal confirmation that your case was received.</a:t>
          </a:r>
          <a:endParaRPr lang="en-US" sz="1000" dirty="0"/>
        </a:p>
      </dgm:t>
    </dgm:pt>
    <dgm:pt modelId="{961E37AB-E8E3-4C85-A568-5B511E19BD35}" type="parTrans" cxnId="{FE8044E2-97DC-4CBE-91C3-A4083C4F3135}">
      <dgm:prSet/>
      <dgm:spPr/>
      <dgm:t>
        <a:bodyPr/>
        <a:lstStyle/>
        <a:p>
          <a:endParaRPr lang="en-US"/>
        </a:p>
      </dgm:t>
    </dgm:pt>
    <dgm:pt modelId="{B6FC0AFE-8A23-48D1-92F4-A32B259CB006}" type="sibTrans" cxnId="{FE8044E2-97DC-4CBE-91C3-A4083C4F3135}">
      <dgm:prSet/>
      <dgm:spPr/>
      <dgm:t>
        <a:bodyPr/>
        <a:lstStyle/>
        <a:p>
          <a:endParaRPr lang="en-US"/>
        </a:p>
      </dgm:t>
    </dgm:pt>
    <dgm:pt modelId="{C55B3484-F6C5-43C2-B64E-1914AAC2E7FA}">
      <dgm:prSet custT="1"/>
      <dgm:spPr/>
      <dgm:t>
        <a:bodyPr/>
        <a:lstStyle/>
        <a:p>
          <a:r>
            <a:rPr lang="en-US" sz="1000" dirty="0" smtClean="0"/>
            <a:t>Submit with CPAN Pre-cert Fax Cover Sheet</a:t>
          </a:r>
          <a:endParaRPr lang="en-US" sz="1000" dirty="0"/>
        </a:p>
      </dgm:t>
    </dgm:pt>
    <dgm:pt modelId="{7F34449E-8E96-482E-AA23-BFB4F0E1AC68}" type="parTrans" cxnId="{5A4FFA39-DB38-4571-A769-5838DDE46A0D}">
      <dgm:prSet/>
      <dgm:spPr/>
      <dgm:t>
        <a:bodyPr/>
        <a:lstStyle/>
        <a:p>
          <a:endParaRPr lang="en-US"/>
        </a:p>
      </dgm:t>
    </dgm:pt>
    <dgm:pt modelId="{A3191743-A6F2-409A-A6FA-183F2281A4D4}" type="sibTrans" cxnId="{5A4FFA39-DB38-4571-A769-5838DDE46A0D}">
      <dgm:prSet/>
      <dgm:spPr/>
      <dgm:t>
        <a:bodyPr/>
        <a:lstStyle/>
        <a:p>
          <a:endParaRPr lang="en-US"/>
        </a:p>
      </dgm:t>
    </dgm:pt>
    <dgm:pt modelId="{30E124F2-87D6-4AD0-85E1-E27CB04C95C7}" type="pres">
      <dgm:prSet presAssocID="{219CB196-ACF4-4B87-85BD-116CDF8E7A4A}" presName="linear" presStyleCnt="0">
        <dgm:presLayoutVars>
          <dgm:dir/>
          <dgm:animLvl val="lvl"/>
          <dgm:resizeHandles val="exact"/>
        </dgm:presLayoutVars>
      </dgm:prSet>
      <dgm:spPr/>
      <dgm:t>
        <a:bodyPr/>
        <a:lstStyle/>
        <a:p>
          <a:endParaRPr lang="en-US"/>
        </a:p>
      </dgm:t>
    </dgm:pt>
    <dgm:pt modelId="{5D7B2A46-65C6-4F9A-B89C-1BE1CCAAECAD}" type="pres">
      <dgm:prSet presAssocID="{B884DCCD-3779-4FC3-B0B5-6591DDBEA6CF}" presName="parentLin" presStyleCnt="0"/>
      <dgm:spPr/>
    </dgm:pt>
    <dgm:pt modelId="{37391532-AD3F-49E8-9849-DABFAFF6079D}" type="pres">
      <dgm:prSet presAssocID="{B884DCCD-3779-4FC3-B0B5-6591DDBEA6CF}" presName="parentLeftMargin" presStyleLbl="node1" presStyleIdx="0" presStyleCnt="4"/>
      <dgm:spPr/>
      <dgm:t>
        <a:bodyPr/>
        <a:lstStyle/>
        <a:p>
          <a:endParaRPr lang="en-US"/>
        </a:p>
      </dgm:t>
    </dgm:pt>
    <dgm:pt modelId="{02ECFD41-A8F4-465F-B9FE-1592F1AF84B0}" type="pres">
      <dgm:prSet presAssocID="{B884DCCD-3779-4FC3-B0B5-6591DDBEA6CF}" presName="parentText" presStyleLbl="node1" presStyleIdx="0" presStyleCnt="4">
        <dgm:presLayoutVars>
          <dgm:chMax val="0"/>
          <dgm:bulletEnabled val="1"/>
        </dgm:presLayoutVars>
      </dgm:prSet>
      <dgm:spPr/>
      <dgm:t>
        <a:bodyPr/>
        <a:lstStyle/>
        <a:p>
          <a:endParaRPr lang="en-US"/>
        </a:p>
      </dgm:t>
    </dgm:pt>
    <dgm:pt modelId="{C1EE9B98-9058-45F8-80B6-D3C73C5CB563}" type="pres">
      <dgm:prSet presAssocID="{B884DCCD-3779-4FC3-B0B5-6591DDBEA6CF}" presName="negativeSpace" presStyleCnt="0"/>
      <dgm:spPr/>
    </dgm:pt>
    <dgm:pt modelId="{C6DCD213-6236-4E67-BEF4-7C94DAA6D520}" type="pres">
      <dgm:prSet presAssocID="{B884DCCD-3779-4FC3-B0B5-6591DDBEA6CF}" presName="childText" presStyleLbl="conFgAcc1" presStyleIdx="0" presStyleCnt="4" custLinFactY="-6626" custLinFactNeighborX="-926" custLinFactNeighborY="-100000">
        <dgm:presLayoutVars>
          <dgm:bulletEnabled val="1"/>
        </dgm:presLayoutVars>
      </dgm:prSet>
      <dgm:spPr/>
      <dgm:t>
        <a:bodyPr/>
        <a:lstStyle/>
        <a:p>
          <a:endParaRPr lang="en-US"/>
        </a:p>
      </dgm:t>
    </dgm:pt>
    <dgm:pt modelId="{77715CDB-E898-431F-A16C-DD87CF048FA8}" type="pres">
      <dgm:prSet presAssocID="{F18BE2D8-6C8A-4387-A70C-21AFFE3DDCA5}" presName="spaceBetweenRectangles" presStyleCnt="0"/>
      <dgm:spPr/>
    </dgm:pt>
    <dgm:pt modelId="{100DCD78-0159-49F1-A901-677D63797AB5}" type="pres">
      <dgm:prSet presAssocID="{9BBD43B4-3225-4555-B230-DCD855A30A15}" presName="parentLin" presStyleCnt="0"/>
      <dgm:spPr/>
    </dgm:pt>
    <dgm:pt modelId="{43918335-1BF8-49C5-80D2-893C06AE0FFD}" type="pres">
      <dgm:prSet presAssocID="{9BBD43B4-3225-4555-B230-DCD855A30A15}" presName="parentLeftMargin" presStyleLbl="node1" presStyleIdx="0" presStyleCnt="4"/>
      <dgm:spPr/>
      <dgm:t>
        <a:bodyPr/>
        <a:lstStyle/>
        <a:p>
          <a:endParaRPr lang="en-US"/>
        </a:p>
      </dgm:t>
    </dgm:pt>
    <dgm:pt modelId="{D67F052C-8E10-45F6-B13F-C0EFA667C689}" type="pres">
      <dgm:prSet presAssocID="{9BBD43B4-3225-4555-B230-DCD855A30A15}" presName="parentText" presStyleLbl="node1" presStyleIdx="1" presStyleCnt="4">
        <dgm:presLayoutVars>
          <dgm:chMax val="0"/>
          <dgm:bulletEnabled val="1"/>
        </dgm:presLayoutVars>
      </dgm:prSet>
      <dgm:spPr/>
      <dgm:t>
        <a:bodyPr/>
        <a:lstStyle/>
        <a:p>
          <a:endParaRPr lang="en-US"/>
        </a:p>
      </dgm:t>
    </dgm:pt>
    <dgm:pt modelId="{C8885E12-00B9-4ABD-8486-EE8D1500017E}" type="pres">
      <dgm:prSet presAssocID="{9BBD43B4-3225-4555-B230-DCD855A30A15}" presName="negativeSpace" presStyleCnt="0"/>
      <dgm:spPr/>
    </dgm:pt>
    <dgm:pt modelId="{0AD82EA0-FADB-4B7A-85FA-F4E22855D3D9}" type="pres">
      <dgm:prSet presAssocID="{9BBD43B4-3225-4555-B230-DCD855A30A15}" presName="childText" presStyleLbl="conFgAcc1" presStyleIdx="1" presStyleCnt="4">
        <dgm:presLayoutVars>
          <dgm:bulletEnabled val="1"/>
        </dgm:presLayoutVars>
      </dgm:prSet>
      <dgm:spPr/>
      <dgm:t>
        <a:bodyPr/>
        <a:lstStyle/>
        <a:p>
          <a:endParaRPr lang="en-US"/>
        </a:p>
      </dgm:t>
    </dgm:pt>
    <dgm:pt modelId="{73B3C96B-3F27-41B5-82BA-FAEE7F114DD7}" type="pres">
      <dgm:prSet presAssocID="{91B4B901-1EC9-492C-99F4-65F3E8458349}" presName="spaceBetweenRectangles" presStyleCnt="0"/>
      <dgm:spPr/>
    </dgm:pt>
    <dgm:pt modelId="{CFE364D9-2B56-45BA-B3B8-B790461AF008}" type="pres">
      <dgm:prSet presAssocID="{9B83CE5E-AA6D-48B8-8AC7-9130DE5791E7}" presName="parentLin" presStyleCnt="0"/>
      <dgm:spPr/>
    </dgm:pt>
    <dgm:pt modelId="{796D303B-78A6-43E6-8C2C-B333BD48B908}" type="pres">
      <dgm:prSet presAssocID="{9B83CE5E-AA6D-48B8-8AC7-9130DE5791E7}" presName="parentLeftMargin" presStyleLbl="node1" presStyleIdx="1" presStyleCnt="4"/>
      <dgm:spPr/>
      <dgm:t>
        <a:bodyPr/>
        <a:lstStyle/>
        <a:p>
          <a:endParaRPr lang="en-US"/>
        </a:p>
      </dgm:t>
    </dgm:pt>
    <dgm:pt modelId="{C23686BD-1F3F-4B4D-87A3-72CD39EA4E07}" type="pres">
      <dgm:prSet presAssocID="{9B83CE5E-AA6D-48B8-8AC7-9130DE5791E7}" presName="parentText" presStyleLbl="node1" presStyleIdx="2" presStyleCnt="4">
        <dgm:presLayoutVars>
          <dgm:chMax val="0"/>
          <dgm:bulletEnabled val="1"/>
        </dgm:presLayoutVars>
      </dgm:prSet>
      <dgm:spPr/>
      <dgm:t>
        <a:bodyPr/>
        <a:lstStyle/>
        <a:p>
          <a:endParaRPr lang="en-US"/>
        </a:p>
      </dgm:t>
    </dgm:pt>
    <dgm:pt modelId="{234620D9-7F1A-476D-9DA4-1F8145F71A14}" type="pres">
      <dgm:prSet presAssocID="{9B83CE5E-AA6D-48B8-8AC7-9130DE5791E7}" presName="negativeSpace" presStyleCnt="0"/>
      <dgm:spPr/>
    </dgm:pt>
    <dgm:pt modelId="{09EC3026-6F4E-44A2-A3A2-C44B4A16EA84}" type="pres">
      <dgm:prSet presAssocID="{9B83CE5E-AA6D-48B8-8AC7-9130DE5791E7}" presName="childText" presStyleLbl="conFgAcc1" presStyleIdx="2" presStyleCnt="4">
        <dgm:presLayoutVars>
          <dgm:bulletEnabled val="1"/>
        </dgm:presLayoutVars>
      </dgm:prSet>
      <dgm:spPr/>
      <dgm:t>
        <a:bodyPr/>
        <a:lstStyle/>
        <a:p>
          <a:endParaRPr lang="en-US"/>
        </a:p>
      </dgm:t>
    </dgm:pt>
    <dgm:pt modelId="{8CFC19D3-E370-4FAC-A1AE-9D9C1E93F1BC}" type="pres">
      <dgm:prSet presAssocID="{8C3305DF-66DD-4FBF-906F-88F5694EFF25}" presName="spaceBetweenRectangles" presStyleCnt="0"/>
      <dgm:spPr/>
    </dgm:pt>
    <dgm:pt modelId="{F1271648-6EE7-4FF6-AD9D-813B0040F93F}" type="pres">
      <dgm:prSet presAssocID="{6897E10F-E0DA-4610-BA5E-90656F8CE365}" presName="parentLin" presStyleCnt="0"/>
      <dgm:spPr/>
    </dgm:pt>
    <dgm:pt modelId="{1F300A6B-64DB-4AEC-82E0-6B77CEBF2B50}" type="pres">
      <dgm:prSet presAssocID="{6897E10F-E0DA-4610-BA5E-90656F8CE365}" presName="parentLeftMargin" presStyleLbl="node1" presStyleIdx="2" presStyleCnt="4"/>
      <dgm:spPr/>
      <dgm:t>
        <a:bodyPr/>
        <a:lstStyle/>
        <a:p>
          <a:endParaRPr lang="en-US"/>
        </a:p>
      </dgm:t>
    </dgm:pt>
    <dgm:pt modelId="{956BCC0F-C912-45FA-A57F-98783973ED6A}" type="pres">
      <dgm:prSet presAssocID="{6897E10F-E0DA-4610-BA5E-90656F8CE365}" presName="parentText" presStyleLbl="node1" presStyleIdx="3" presStyleCnt="4">
        <dgm:presLayoutVars>
          <dgm:chMax val="0"/>
          <dgm:bulletEnabled val="1"/>
        </dgm:presLayoutVars>
      </dgm:prSet>
      <dgm:spPr/>
      <dgm:t>
        <a:bodyPr/>
        <a:lstStyle/>
        <a:p>
          <a:endParaRPr lang="en-US"/>
        </a:p>
      </dgm:t>
    </dgm:pt>
    <dgm:pt modelId="{B943B551-4737-43C3-B637-8245D631719F}" type="pres">
      <dgm:prSet presAssocID="{6897E10F-E0DA-4610-BA5E-90656F8CE365}" presName="negativeSpace" presStyleCnt="0"/>
      <dgm:spPr/>
    </dgm:pt>
    <dgm:pt modelId="{9729F3F3-62FE-4ED4-AE7F-5E1376B77C70}" type="pres">
      <dgm:prSet presAssocID="{6897E10F-E0DA-4610-BA5E-90656F8CE365}" presName="childText" presStyleLbl="conFgAcc1" presStyleIdx="3" presStyleCnt="4">
        <dgm:presLayoutVars>
          <dgm:bulletEnabled val="1"/>
        </dgm:presLayoutVars>
      </dgm:prSet>
      <dgm:spPr/>
      <dgm:t>
        <a:bodyPr/>
        <a:lstStyle/>
        <a:p>
          <a:endParaRPr lang="en-US"/>
        </a:p>
      </dgm:t>
    </dgm:pt>
  </dgm:ptLst>
  <dgm:cxnLst>
    <dgm:cxn modelId="{BC57EE2B-1896-40F2-9D64-6E6906DA9DA3}" srcId="{219CB196-ACF4-4B87-85BD-116CDF8E7A4A}" destId="{6897E10F-E0DA-4610-BA5E-90656F8CE365}" srcOrd="3" destOrd="0" parTransId="{7CB5B37B-7651-423B-AF1F-6F8FD426F182}" sibTransId="{97B683AD-E422-46DE-8D70-46E30EFB3E37}"/>
    <dgm:cxn modelId="{D97086CA-838C-4EE1-BAD6-DE5ACA200FC2}" type="presOf" srcId="{9DF29B05-2E8F-4864-8037-50F2D055AA9D}" destId="{0AD82EA0-FADB-4B7A-85FA-F4E22855D3D9}" srcOrd="0" destOrd="0" presId="urn:microsoft.com/office/officeart/2005/8/layout/list1"/>
    <dgm:cxn modelId="{25E7DBAA-99B4-4979-88A7-FC58CD80AE76}" type="presOf" srcId="{6897E10F-E0DA-4610-BA5E-90656F8CE365}" destId="{956BCC0F-C912-45FA-A57F-98783973ED6A}" srcOrd="1" destOrd="0" presId="urn:microsoft.com/office/officeart/2005/8/layout/list1"/>
    <dgm:cxn modelId="{9F7A5451-83DB-4C0F-8DFD-B3495DA15272}" srcId="{9BBD43B4-3225-4555-B230-DCD855A30A15}" destId="{9DF29B05-2E8F-4864-8037-50F2D055AA9D}" srcOrd="0" destOrd="0" parTransId="{E88DD06B-CEB0-4FEB-AE12-4E1DAE86D9F3}" sibTransId="{2EA1B9D6-09ED-43BB-9224-A97F240FF7EC}"/>
    <dgm:cxn modelId="{5A4FFA39-DB38-4571-A769-5838DDE46A0D}" srcId="{B884DCCD-3779-4FC3-B0B5-6591DDBEA6CF}" destId="{C55B3484-F6C5-43C2-B64E-1914AAC2E7FA}" srcOrd="1" destOrd="0" parTransId="{7F34449E-8E96-482E-AA23-BFB4F0E1AC68}" sibTransId="{A3191743-A6F2-409A-A6FA-183F2281A4D4}"/>
    <dgm:cxn modelId="{F83B6277-5F9B-4D04-8BCB-438EC1DBBCCE}" type="presOf" srcId="{6897E10F-E0DA-4610-BA5E-90656F8CE365}" destId="{1F300A6B-64DB-4AEC-82E0-6B77CEBF2B50}" srcOrd="0" destOrd="0" presId="urn:microsoft.com/office/officeart/2005/8/layout/list1"/>
    <dgm:cxn modelId="{F614133B-EC49-4BD7-AA34-CB73051654B6}" srcId="{B884DCCD-3779-4FC3-B0B5-6591DDBEA6CF}" destId="{8D522A54-4AEB-4037-9EF0-2AF978FF3CB5}" srcOrd="0" destOrd="0" parTransId="{73C44B95-CC9B-4BEA-B544-8F5735EF4B43}" sibTransId="{43250F46-A657-4F19-9372-FB403C38744B}"/>
    <dgm:cxn modelId="{F5E73D17-4A14-46E8-8063-B4071C957706}" type="presOf" srcId="{B884DCCD-3779-4FC3-B0B5-6591DDBEA6CF}" destId="{02ECFD41-A8F4-465F-B9FE-1592F1AF84B0}" srcOrd="1" destOrd="0" presId="urn:microsoft.com/office/officeart/2005/8/layout/list1"/>
    <dgm:cxn modelId="{6E82A308-3D36-48B5-9E11-E66681537542}" type="presOf" srcId="{10BB9270-4E25-41C0-AF3E-CD545A7DA545}" destId="{C6DCD213-6236-4E67-BEF4-7C94DAA6D520}" srcOrd="0" destOrd="2" presId="urn:microsoft.com/office/officeart/2005/8/layout/list1"/>
    <dgm:cxn modelId="{0D9106C9-BCE8-4A38-BA68-4D04998D1DFF}" type="presOf" srcId="{C2BC635E-A80A-411E-A8BB-B4FA10B292D1}" destId="{0AD82EA0-FADB-4B7A-85FA-F4E22855D3D9}" srcOrd="0" destOrd="1" presId="urn:microsoft.com/office/officeart/2005/8/layout/list1"/>
    <dgm:cxn modelId="{FE8044E2-97DC-4CBE-91C3-A4083C4F3135}" srcId="{B884DCCD-3779-4FC3-B0B5-6591DDBEA6CF}" destId="{10BB9270-4E25-41C0-AF3E-CD545A7DA545}" srcOrd="2" destOrd="0" parTransId="{961E37AB-E8E3-4C85-A568-5B511E19BD35}" sibTransId="{B6FC0AFE-8A23-48D1-92F4-A32B259CB006}"/>
    <dgm:cxn modelId="{3EF63FE2-FBB9-4263-BECC-6DC50D5A75B6}" srcId="{6897E10F-E0DA-4610-BA5E-90656F8CE365}" destId="{0D20520B-8CA0-41B1-90A1-B0CCE6E375C6}" srcOrd="0" destOrd="0" parTransId="{1182DC92-DC23-43A9-8A42-40700B1C5D9E}" sibTransId="{97B22BF1-7319-4922-B3C1-E4570591151C}"/>
    <dgm:cxn modelId="{51A74180-8B00-4FE2-A62C-5A9A9AD4AF03}" type="presOf" srcId="{219CB196-ACF4-4B87-85BD-116CDF8E7A4A}" destId="{30E124F2-87D6-4AD0-85E1-E27CB04C95C7}" srcOrd="0" destOrd="0" presId="urn:microsoft.com/office/officeart/2005/8/layout/list1"/>
    <dgm:cxn modelId="{74A05065-76B0-4502-80B3-66C8CD36C3F1}" srcId="{9BBD43B4-3225-4555-B230-DCD855A30A15}" destId="{C2BC635E-A80A-411E-A8BB-B4FA10B292D1}" srcOrd="1" destOrd="0" parTransId="{38AD4E7F-6FFE-4C1A-AEB9-E29A63DF5DC6}" sibTransId="{1130E0D0-1A15-439E-BF26-263F5338FCF0}"/>
    <dgm:cxn modelId="{E59AF685-95AB-42D2-8598-F9425289CA86}" type="presOf" srcId="{9BBD43B4-3225-4555-B230-DCD855A30A15}" destId="{D67F052C-8E10-45F6-B13F-C0EFA667C689}" srcOrd="1" destOrd="0" presId="urn:microsoft.com/office/officeart/2005/8/layout/list1"/>
    <dgm:cxn modelId="{834FC4F3-CE7E-49A0-B893-70ADDFE149CF}" type="presOf" srcId="{E9C93CF6-2229-43A4-8828-3F2D5C0D7E32}" destId="{09EC3026-6F4E-44A2-A3A2-C44B4A16EA84}" srcOrd="0" destOrd="0" presId="urn:microsoft.com/office/officeart/2005/8/layout/list1"/>
    <dgm:cxn modelId="{857FFADA-7144-45FA-B1C4-899EA425E7EE}" srcId="{219CB196-ACF4-4B87-85BD-116CDF8E7A4A}" destId="{B884DCCD-3779-4FC3-B0B5-6591DDBEA6CF}" srcOrd="0" destOrd="0" parTransId="{177136B2-6DFE-46BE-B3DE-399C489B0A24}" sibTransId="{F18BE2D8-6C8A-4387-A70C-21AFFE3DDCA5}"/>
    <dgm:cxn modelId="{2F172B06-86B8-4C2B-A33C-6AAAE6C115B6}" type="presOf" srcId="{8D522A54-4AEB-4037-9EF0-2AF978FF3CB5}" destId="{C6DCD213-6236-4E67-BEF4-7C94DAA6D520}" srcOrd="0" destOrd="0" presId="urn:microsoft.com/office/officeart/2005/8/layout/list1"/>
    <dgm:cxn modelId="{F0F06C45-20DF-4625-AEBB-CB6EFEDA59AC}" type="presOf" srcId="{9B83CE5E-AA6D-48B8-8AC7-9130DE5791E7}" destId="{796D303B-78A6-43E6-8C2C-B333BD48B908}" srcOrd="0" destOrd="0" presId="urn:microsoft.com/office/officeart/2005/8/layout/list1"/>
    <dgm:cxn modelId="{7A6F93E5-72CE-47FD-8A22-61E9F4A78B45}" type="presOf" srcId="{B884DCCD-3779-4FC3-B0B5-6591DDBEA6CF}" destId="{37391532-AD3F-49E8-9849-DABFAFF6079D}" srcOrd="0" destOrd="0" presId="urn:microsoft.com/office/officeart/2005/8/layout/list1"/>
    <dgm:cxn modelId="{98B4B93A-D1BD-4C7E-855E-438837B47863}" type="presOf" srcId="{C55B3484-F6C5-43C2-B64E-1914AAC2E7FA}" destId="{C6DCD213-6236-4E67-BEF4-7C94DAA6D520}" srcOrd="0" destOrd="1" presId="urn:microsoft.com/office/officeart/2005/8/layout/list1"/>
    <dgm:cxn modelId="{2BE5758F-A4DA-4E55-B317-E4DD4DA8BF30}" srcId="{219CB196-ACF4-4B87-85BD-116CDF8E7A4A}" destId="{9BBD43B4-3225-4555-B230-DCD855A30A15}" srcOrd="1" destOrd="0" parTransId="{7FBB5F70-24E8-429B-A95B-9C707097171F}" sibTransId="{91B4B901-1EC9-492C-99F4-65F3E8458349}"/>
    <dgm:cxn modelId="{025A510E-43EE-45A3-A5CA-5B825F321300}" type="presOf" srcId="{0D20520B-8CA0-41B1-90A1-B0CCE6E375C6}" destId="{9729F3F3-62FE-4ED4-AE7F-5E1376B77C70}" srcOrd="0" destOrd="0" presId="urn:microsoft.com/office/officeart/2005/8/layout/list1"/>
    <dgm:cxn modelId="{7C2C714F-9B23-41A6-BEEF-041205BE50DD}" type="presOf" srcId="{9B83CE5E-AA6D-48B8-8AC7-9130DE5791E7}" destId="{C23686BD-1F3F-4B4D-87A3-72CD39EA4E07}" srcOrd="1" destOrd="0" presId="urn:microsoft.com/office/officeart/2005/8/layout/list1"/>
    <dgm:cxn modelId="{7E247FAB-7683-4DD0-8A15-5CF4C4816BD4}" srcId="{219CB196-ACF4-4B87-85BD-116CDF8E7A4A}" destId="{9B83CE5E-AA6D-48B8-8AC7-9130DE5791E7}" srcOrd="2" destOrd="0" parTransId="{5EE56A03-67D4-42C0-AC77-BB666AADCD3A}" sibTransId="{8C3305DF-66DD-4FBF-906F-88F5694EFF25}"/>
    <dgm:cxn modelId="{9757D4AF-815B-4648-B63B-9FE9004A30E3}" srcId="{9B83CE5E-AA6D-48B8-8AC7-9130DE5791E7}" destId="{E9C93CF6-2229-43A4-8828-3F2D5C0D7E32}" srcOrd="0" destOrd="0" parTransId="{D8A07E53-F70D-4D41-9ADE-E056BDE64AC3}" sibTransId="{0B40E9A8-1806-4304-A0D2-1AEA415E9B10}"/>
    <dgm:cxn modelId="{E4AADE4B-CBFB-4A0C-876F-FB0F0FE0F116}" type="presOf" srcId="{9BBD43B4-3225-4555-B230-DCD855A30A15}" destId="{43918335-1BF8-49C5-80D2-893C06AE0FFD}" srcOrd="0" destOrd="0" presId="urn:microsoft.com/office/officeart/2005/8/layout/list1"/>
    <dgm:cxn modelId="{7231D8C8-CDB5-4679-994C-F34A52455975}" type="presParOf" srcId="{30E124F2-87D6-4AD0-85E1-E27CB04C95C7}" destId="{5D7B2A46-65C6-4F9A-B89C-1BE1CCAAECAD}" srcOrd="0" destOrd="0" presId="urn:microsoft.com/office/officeart/2005/8/layout/list1"/>
    <dgm:cxn modelId="{C6209FD2-E81F-4AAC-8EDD-8DAAD5FF4B7D}" type="presParOf" srcId="{5D7B2A46-65C6-4F9A-B89C-1BE1CCAAECAD}" destId="{37391532-AD3F-49E8-9849-DABFAFF6079D}" srcOrd="0" destOrd="0" presId="urn:microsoft.com/office/officeart/2005/8/layout/list1"/>
    <dgm:cxn modelId="{C1026152-E9A0-49BF-ABF9-C0870DC79DCD}" type="presParOf" srcId="{5D7B2A46-65C6-4F9A-B89C-1BE1CCAAECAD}" destId="{02ECFD41-A8F4-465F-B9FE-1592F1AF84B0}" srcOrd="1" destOrd="0" presId="urn:microsoft.com/office/officeart/2005/8/layout/list1"/>
    <dgm:cxn modelId="{07687BDA-6C7C-489B-AB40-9DF1F88835FB}" type="presParOf" srcId="{30E124F2-87D6-4AD0-85E1-E27CB04C95C7}" destId="{C1EE9B98-9058-45F8-80B6-D3C73C5CB563}" srcOrd="1" destOrd="0" presId="urn:microsoft.com/office/officeart/2005/8/layout/list1"/>
    <dgm:cxn modelId="{AB563D03-2B0C-442A-8CC2-E0AB05D47F7A}" type="presParOf" srcId="{30E124F2-87D6-4AD0-85E1-E27CB04C95C7}" destId="{C6DCD213-6236-4E67-BEF4-7C94DAA6D520}" srcOrd="2" destOrd="0" presId="urn:microsoft.com/office/officeart/2005/8/layout/list1"/>
    <dgm:cxn modelId="{733CCA4E-FEF6-474A-8F00-A2FBCBEF9C05}" type="presParOf" srcId="{30E124F2-87D6-4AD0-85E1-E27CB04C95C7}" destId="{77715CDB-E898-431F-A16C-DD87CF048FA8}" srcOrd="3" destOrd="0" presId="urn:microsoft.com/office/officeart/2005/8/layout/list1"/>
    <dgm:cxn modelId="{5157DD0B-181E-45C4-852A-91155BFCEEA2}" type="presParOf" srcId="{30E124F2-87D6-4AD0-85E1-E27CB04C95C7}" destId="{100DCD78-0159-49F1-A901-677D63797AB5}" srcOrd="4" destOrd="0" presId="urn:microsoft.com/office/officeart/2005/8/layout/list1"/>
    <dgm:cxn modelId="{D29382B0-DEC6-46DA-948C-715BBE9FDB83}" type="presParOf" srcId="{100DCD78-0159-49F1-A901-677D63797AB5}" destId="{43918335-1BF8-49C5-80D2-893C06AE0FFD}" srcOrd="0" destOrd="0" presId="urn:microsoft.com/office/officeart/2005/8/layout/list1"/>
    <dgm:cxn modelId="{A7F7599D-EBF6-4202-91FF-C048D55840C0}" type="presParOf" srcId="{100DCD78-0159-49F1-A901-677D63797AB5}" destId="{D67F052C-8E10-45F6-B13F-C0EFA667C689}" srcOrd="1" destOrd="0" presId="urn:microsoft.com/office/officeart/2005/8/layout/list1"/>
    <dgm:cxn modelId="{82175D3F-51AA-4087-AA21-E63D47C3F96E}" type="presParOf" srcId="{30E124F2-87D6-4AD0-85E1-E27CB04C95C7}" destId="{C8885E12-00B9-4ABD-8486-EE8D1500017E}" srcOrd="5" destOrd="0" presId="urn:microsoft.com/office/officeart/2005/8/layout/list1"/>
    <dgm:cxn modelId="{C66C3B34-B563-4451-92E0-1DF7F1AE8D70}" type="presParOf" srcId="{30E124F2-87D6-4AD0-85E1-E27CB04C95C7}" destId="{0AD82EA0-FADB-4B7A-85FA-F4E22855D3D9}" srcOrd="6" destOrd="0" presId="urn:microsoft.com/office/officeart/2005/8/layout/list1"/>
    <dgm:cxn modelId="{D9758DCE-EC2F-40FF-AFAF-A8DBCA7BD76B}" type="presParOf" srcId="{30E124F2-87D6-4AD0-85E1-E27CB04C95C7}" destId="{73B3C96B-3F27-41B5-82BA-FAEE7F114DD7}" srcOrd="7" destOrd="0" presId="urn:microsoft.com/office/officeart/2005/8/layout/list1"/>
    <dgm:cxn modelId="{466ECAEF-DC4B-4219-B6BF-03A385B46EC5}" type="presParOf" srcId="{30E124F2-87D6-4AD0-85E1-E27CB04C95C7}" destId="{CFE364D9-2B56-45BA-B3B8-B790461AF008}" srcOrd="8" destOrd="0" presId="urn:microsoft.com/office/officeart/2005/8/layout/list1"/>
    <dgm:cxn modelId="{95CD04D1-2866-46D8-8168-E407DD09ED7B}" type="presParOf" srcId="{CFE364D9-2B56-45BA-B3B8-B790461AF008}" destId="{796D303B-78A6-43E6-8C2C-B333BD48B908}" srcOrd="0" destOrd="0" presId="urn:microsoft.com/office/officeart/2005/8/layout/list1"/>
    <dgm:cxn modelId="{874877A8-8991-4D15-B15F-83A9420CE9D8}" type="presParOf" srcId="{CFE364D9-2B56-45BA-B3B8-B790461AF008}" destId="{C23686BD-1F3F-4B4D-87A3-72CD39EA4E07}" srcOrd="1" destOrd="0" presId="urn:microsoft.com/office/officeart/2005/8/layout/list1"/>
    <dgm:cxn modelId="{21218C8E-0D03-4CFB-B680-78732FF0E167}" type="presParOf" srcId="{30E124F2-87D6-4AD0-85E1-E27CB04C95C7}" destId="{234620D9-7F1A-476D-9DA4-1F8145F71A14}" srcOrd="9" destOrd="0" presId="urn:microsoft.com/office/officeart/2005/8/layout/list1"/>
    <dgm:cxn modelId="{4017FEDC-576B-4C9E-B503-E367378611B8}" type="presParOf" srcId="{30E124F2-87D6-4AD0-85E1-E27CB04C95C7}" destId="{09EC3026-6F4E-44A2-A3A2-C44B4A16EA84}" srcOrd="10" destOrd="0" presId="urn:microsoft.com/office/officeart/2005/8/layout/list1"/>
    <dgm:cxn modelId="{3FDE23EF-FCFA-47F6-B715-5DCF76BF3EBF}" type="presParOf" srcId="{30E124F2-87D6-4AD0-85E1-E27CB04C95C7}" destId="{8CFC19D3-E370-4FAC-A1AE-9D9C1E93F1BC}" srcOrd="11" destOrd="0" presId="urn:microsoft.com/office/officeart/2005/8/layout/list1"/>
    <dgm:cxn modelId="{CA04B7CB-E0ED-41BF-9DAA-13ED74FDF165}" type="presParOf" srcId="{30E124F2-87D6-4AD0-85E1-E27CB04C95C7}" destId="{F1271648-6EE7-4FF6-AD9D-813B0040F93F}" srcOrd="12" destOrd="0" presId="urn:microsoft.com/office/officeart/2005/8/layout/list1"/>
    <dgm:cxn modelId="{922548F1-5A17-4356-83E6-97320B3EC2B4}" type="presParOf" srcId="{F1271648-6EE7-4FF6-AD9D-813B0040F93F}" destId="{1F300A6B-64DB-4AEC-82E0-6B77CEBF2B50}" srcOrd="0" destOrd="0" presId="urn:microsoft.com/office/officeart/2005/8/layout/list1"/>
    <dgm:cxn modelId="{32CFAB36-0D7D-4A8B-9A1A-C21FE07F0439}" type="presParOf" srcId="{F1271648-6EE7-4FF6-AD9D-813B0040F93F}" destId="{956BCC0F-C912-45FA-A57F-98783973ED6A}" srcOrd="1" destOrd="0" presId="urn:microsoft.com/office/officeart/2005/8/layout/list1"/>
    <dgm:cxn modelId="{7B49CF56-42FF-4423-9C95-DB9B55616647}" type="presParOf" srcId="{30E124F2-87D6-4AD0-85E1-E27CB04C95C7}" destId="{B943B551-4737-43C3-B637-8245D631719F}" srcOrd="13" destOrd="0" presId="urn:microsoft.com/office/officeart/2005/8/layout/list1"/>
    <dgm:cxn modelId="{E5A09C0E-5F16-44DD-8745-7E664C3F8834}" type="presParOf" srcId="{30E124F2-87D6-4AD0-85E1-E27CB04C95C7}" destId="{9729F3F3-62FE-4ED4-AE7F-5E1376B77C7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007407-1C5A-4A62-966D-74D081BB1791}" type="doc">
      <dgm:prSet loTypeId="urn:microsoft.com/office/officeart/2005/8/layout/hList3" loCatId="list" qsTypeId="urn:microsoft.com/office/officeart/2005/8/quickstyle/simple3" qsCatId="simple" csTypeId="urn:microsoft.com/office/officeart/2005/8/colors/accent1_2" csCatId="accent1" phldr="1"/>
      <dgm:spPr/>
      <dgm:t>
        <a:bodyPr/>
        <a:lstStyle/>
        <a:p>
          <a:endParaRPr lang="en-US"/>
        </a:p>
      </dgm:t>
    </dgm:pt>
    <dgm:pt modelId="{B839A3DA-8B6D-4ED6-94ED-7AF64C9F9AEF}">
      <dgm:prSet phldrT="[Text]"/>
      <dgm:spPr/>
      <dgm:t>
        <a:bodyPr/>
        <a:lstStyle/>
        <a:p>
          <a:r>
            <a:rPr lang="en-US" dirty="0" smtClean="0"/>
            <a:t>Review the list of Documents on the </a:t>
          </a:r>
        </a:p>
        <a:p>
          <a:r>
            <a:rPr lang="en-US" dirty="0" smtClean="0"/>
            <a:t>NEXT REVIEW DATE FORM</a:t>
          </a:r>
          <a:endParaRPr lang="en-US" dirty="0"/>
        </a:p>
      </dgm:t>
    </dgm:pt>
    <dgm:pt modelId="{23CC8802-CB07-43B0-A027-F32009F88385}" type="parTrans" cxnId="{E9FFA09E-7DE0-47CE-A283-B9BD58C1F6F0}">
      <dgm:prSet/>
      <dgm:spPr/>
      <dgm:t>
        <a:bodyPr/>
        <a:lstStyle/>
        <a:p>
          <a:endParaRPr lang="en-US"/>
        </a:p>
      </dgm:t>
    </dgm:pt>
    <dgm:pt modelId="{8099C6C9-D6A6-431F-98ED-B4535F373778}" type="sibTrans" cxnId="{E9FFA09E-7DE0-47CE-A283-B9BD58C1F6F0}">
      <dgm:prSet/>
      <dgm:spPr/>
      <dgm:t>
        <a:bodyPr/>
        <a:lstStyle/>
        <a:p>
          <a:endParaRPr lang="en-US"/>
        </a:p>
      </dgm:t>
    </dgm:pt>
    <dgm:pt modelId="{C3C2CF16-1DE9-422C-BB56-32B91B3DBE4A}">
      <dgm:prSet phldrT="[Text]" custT="1"/>
      <dgm:spPr/>
      <dgm:t>
        <a:bodyPr/>
        <a:lstStyle/>
        <a:p>
          <a:r>
            <a:rPr lang="en-US" sz="1600" b="1" dirty="0" smtClean="0"/>
            <a:t>Submit for all Updates</a:t>
          </a:r>
          <a:r>
            <a:rPr lang="en-US" sz="2000" b="0" dirty="0" smtClean="0"/>
            <a:t>:</a:t>
          </a:r>
        </a:p>
        <a:p>
          <a:r>
            <a:rPr lang="en-US" sz="1600" b="0" dirty="0" smtClean="0"/>
            <a:t>Payer Specific Form</a:t>
          </a:r>
        </a:p>
        <a:p>
          <a:r>
            <a:rPr lang="en-US" sz="1600" b="0" dirty="0" smtClean="0"/>
            <a:t>Discharge Planning Worksheet</a:t>
          </a:r>
        </a:p>
        <a:p>
          <a:r>
            <a:rPr lang="en-US" sz="1600" b="0" dirty="0" smtClean="0"/>
            <a:t>Clinical documents requested</a:t>
          </a:r>
        </a:p>
      </dgm:t>
    </dgm:pt>
    <dgm:pt modelId="{81FD2D70-1812-4EDF-B26C-DE9315C19C51}" type="parTrans" cxnId="{FEE5F675-AB8E-4911-8491-5BFCEB873BAB}">
      <dgm:prSet/>
      <dgm:spPr/>
      <dgm:t>
        <a:bodyPr/>
        <a:lstStyle/>
        <a:p>
          <a:endParaRPr lang="en-US"/>
        </a:p>
      </dgm:t>
    </dgm:pt>
    <dgm:pt modelId="{B432DC88-FFC3-49BD-955C-4F13C4460562}" type="sibTrans" cxnId="{FEE5F675-AB8E-4911-8491-5BFCEB873BAB}">
      <dgm:prSet/>
      <dgm:spPr/>
      <dgm:t>
        <a:bodyPr/>
        <a:lstStyle/>
        <a:p>
          <a:endParaRPr lang="en-US"/>
        </a:p>
      </dgm:t>
    </dgm:pt>
    <dgm:pt modelId="{4DD77CC8-F782-4301-A4CA-96696F1B842A}">
      <dgm:prSet phldrT="[Text]" custT="1"/>
      <dgm:spPr/>
      <dgm:t>
        <a:bodyPr/>
        <a:lstStyle/>
        <a:p>
          <a:endParaRPr lang="en-US" sz="1600" b="1" dirty="0" smtClean="0"/>
        </a:p>
        <a:p>
          <a:endParaRPr lang="en-US" sz="1600" b="1" dirty="0" smtClean="0"/>
        </a:p>
        <a:p>
          <a:r>
            <a:rPr lang="en-US" sz="1600" b="1" dirty="0" smtClean="0"/>
            <a:t>Submit updates to:</a:t>
          </a:r>
        </a:p>
        <a:p>
          <a:r>
            <a:rPr lang="en-US" sz="1600" dirty="0" smtClean="0"/>
            <a:t>reviews@cpanohio.com</a:t>
          </a:r>
        </a:p>
        <a:p>
          <a:r>
            <a:rPr lang="en-US" sz="1600" b="1" dirty="0" smtClean="0"/>
            <a:t>FAX NUMBER:</a:t>
          </a:r>
        </a:p>
        <a:p>
          <a:r>
            <a:rPr lang="en-US" sz="1600" dirty="0" smtClean="0"/>
            <a:t>513-777-2372</a:t>
          </a:r>
        </a:p>
        <a:p>
          <a:r>
            <a:rPr lang="en-US" sz="1600" dirty="0" smtClean="0"/>
            <a:t>SCANNING IS PREFERRED</a:t>
          </a:r>
        </a:p>
        <a:p>
          <a:endParaRPr lang="en-US" sz="1600" dirty="0" smtClean="0"/>
        </a:p>
        <a:p>
          <a:endParaRPr lang="en-US" sz="1800" b="0" dirty="0" smtClean="0"/>
        </a:p>
        <a:p>
          <a:endParaRPr lang="en-US" sz="1800" dirty="0"/>
        </a:p>
      </dgm:t>
    </dgm:pt>
    <dgm:pt modelId="{06C09057-4F95-4091-8638-5797F89923F5}" type="parTrans" cxnId="{42D31B0E-4917-436C-987F-D1771C2EC92A}">
      <dgm:prSet/>
      <dgm:spPr/>
      <dgm:t>
        <a:bodyPr/>
        <a:lstStyle/>
        <a:p>
          <a:endParaRPr lang="en-US"/>
        </a:p>
      </dgm:t>
    </dgm:pt>
    <dgm:pt modelId="{0CF2DE4E-8481-463B-816C-21B63005A6A2}" type="sibTrans" cxnId="{42D31B0E-4917-436C-987F-D1771C2EC92A}">
      <dgm:prSet/>
      <dgm:spPr/>
      <dgm:t>
        <a:bodyPr/>
        <a:lstStyle/>
        <a:p>
          <a:endParaRPr lang="en-US"/>
        </a:p>
      </dgm:t>
    </dgm:pt>
    <dgm:pt modelId="{C6EDCA2C-144E-4205-9401-63C2B9F801EB}">
      <dgm:prSet phldrT="[Text]"/>
      <dgm:spPr/>
      <dgm:t>
        <a:bodyPr/>
        <a:lstStyle/>
        <a:p>
          <a:endParaRPr lang="en-US"/>
        </a:p>
      </dgm:t>
    </dgm:pt>
    <dgm:pt modelId="{6CEDF34F-F8FE-4974-A4F6-9159579FBE9A}" type="parTrans" cxnId="{44867AD3-7ABB-49C4-B5AB-7E2FCD3322EF}">
      <dgm:prSet/>
      <dgm:spPr/>
      <dgm:t>
        <a:bodyPr/>
        <a:lstStyle/>
        <a:p>
          <a:endParaRPr lang="en-US"/>
        </a:p>
      </dgm:t>
    </dgm:pt>
    <dgm:pt modelId="{CCA57590-B2B0-48FB-A03E-EF15644125B8}" type="sibTrans" cxnId="{44867AD3-7ABB-49C4-B5AB-7E2FCD3322EF}">
      <dgm:prSet/>
      <dgm:spPr/>
      <dgm:t>
        <a:bodyPr/>
        <a:lstStyle/>
        <a:p>
          <a:endParaRPr lang="en-US"/>
        </a:p>
      </dgm:t>
    </dgm:pt>
    <dgm:pt modelId="{B0595542-B6C2-4466-9DF5-29E67F50CB67}">
      <dgm:prSet phldrT="[Text]"/>
      <dgm:spPr/>
      <dgm:t>
        <a:bodyPr/>
        <a:lstStyle/>
        <a:p>
          <a:endParaRPr lang="en-US"/>
        </a:p>
      </dgm:t>
    </dgm:pt>
    <dgm:pt modelId="{E81ADA32-2E3C-40A4-8B5B-5BACF5370583}" type="parTrans" cxnId="{CAB87DCC-EE07-4B21-B8CC-DF51A8A316EB}">
      <dgm:prSet/>
      <dgm:spPr/>
      <dgm:t>
        <a:bodyPr/>
        <a:lstStyle/>
        <a:p>
          <a:endParaRPr lang="en-US"/>
        </a:p>
      </dgm:t>
    </dgm:pt>
    <dgm:pt modelId="{D197230E-8545-4CDC-9063-5EFA73AF0074}" type="sibTrans" cxnId="{CAB87DCC-EE07-4B21-B8CC-DF51A8A316EB}">
      <dgm:prSet/>
      <dgm:spPr/>
      <dgm:t>
        <a:bodyPr/>
        <a:lstStyle/>
        <a:p>
          <a:endParaRPr lang="en-US"/>
        </a:p>
      </dgm:t>
    </dgm:pt>
    <dgm:pt modelId="{CE3EB9CB-C3BE-4961-B016-7F396F3A3023}">
      <dgm:prSet phldrT="[Text]"/>
      <dgm:spPr/>
      <dgm:t>
        <a:bodyPr/>
        <a:lstStyle/>
        <a:p>
          <a:endParaRPr lang="en-US"/>
        </a:p>
      </dgm:t>
    </dgm:pt>
    <dgm:pt modelId="{65825992-B58E-4B1D-8DF1-CB373EB77876}" type="parTrans" cxnId="{0EEB2CE7-1D60-4AEB-87B0-231DF45631DC}">
      <dgm:prSet/>
      <dgm:spPr/>
      <dgm:t>
        <a:bodyPr/>
        <a:lstStyle/>
        <a:p>
          <a:endParaRPr lang="en-US"/>
        </a:p>
      </dgm:t>
    </dgm:pt>
    <dgm:pt modelId="{37139E81-71C0-4A99-83F2-6724922745ED}" type="sibTrans" cxnId="{0EEB2CE7-1D60-4AEB-87B0-231DF45631DC}">
      <dgm:prSet/>
      <dgm:spPr/>
      <dgm:t>
        <a:bodyPr/>
        <a:lstStyle/>
        <a:p>
          <a:endParaRPr lang="en-US"/>
        </a:p>
      </dgm:t>
    </dgm:pt>
    <dgm:pt modelId="{87162156-73FA-41D9-AFBC-118E05B4C442}">
      <dgm:prSet phldrT="[Text]" custT="1"/>
      <dgm:spPr/>
      <dgm:t>
        <a:bodyPr/>
        <a:lstStyle/>
        <a:p>
          <a:endParaRPr lang="en-US"/>
        </a:p>
      </dgm:t>
    </dgm:pt>
    <dgm:pt modelId="{D4DA3A3E-C0BB-4B44-BC24-E89A7BC654B4}" type="parTrans" cxnId="{6EBE9B44-53FD-441B-8379-185AA0B5FCC8}">
      <dgm:prSet/>
      <dgm:spPr/>
      <dgm:t>
        <a:bodyPr/>
        <a:lstStyle/>
        <a:p>
          <a:endParaRPr lang="en-US"/>
        </a:p>
      </dgm:t>
    </dgm:pt>
    <dgm:pt modelId="{FE524825-67CC-4385-A06E-F024B81E65DC}" type="sibTrans" cxnId="{6EBE9B44-53FD-441B-8379-185AA0B5FCC8}">
      <dgm:prSet/>
      <dgm:spPr/>
      <dgm:t>
        <a:bodyPr/>
        <a:lstStyle/>
        <a:p>
          <a:endParaRPr lang="en-US"/>
        </a:p>
      </dgm:t>
    </dgm:pt>
    <dgm:pt modelId="{0ADC8B59-B03E-41FE-B0C2-56D8AB02B73E}">
      <dgm:prSet phldrT="[Text]" custT="1"/>
      <dgm:spPr/>
      <dgm:t>
        <a:bodyPr/>
        <a:lstStyle/>
        <a:p>
          <a:endParaRPr lang="en-US"/>
        </a:p>
      </dgm:t>
    </dgm:pt>
    <dgm:pt modelId="{3424B542-B6D5-45EC-BB76-8DEFB70D281D}" type="parTrans" cxnId="{FDC3B413-FA49-4A07-AC45-BD3C587D4389}">
      <dgm:prSet/>
      <dgm:spPr/>
      <dgm:t>
        <a:bodyPr/>
        <a:lstStyle/>
        <a:p>
          <a:endParaRPr lang="en-US"/>
        </a:p>
      </dgm:t>
    </dgm:pt>
    <dgm:pt modelId="{2C8F3DF0-1574-4509-9F0C-C6E3FD4A6808}" type="sibTrans" cxnId="{FDC3B413-FA49-4A07-AC45-BD3C587D4389}">
      <dgm:prSet/>
      <dgm:spPr/>
      <dgm:t>
        <a:bodyPr/>
        <a:lstStyle/>
        <a:p>
          <a:endParaRPr lang="en-US"/>
        </a:p>
      </dgm:t>
    </dgm:pt>
    <dgm:pt modelId="{F557B6E8-A0ED-4135-B88D-6C572D96FFA2}">
      <dgm:prSet phldrT="[Text]" custT="1"/>
      <dgm:spPr/>
      <dgm:t>
        <a:bodyPr/>
        <a:lstStyle/>
        <a:p>
          <a:r>
            <a:rPr lang="en-US" sz="1600" b="1" dirty="0" smtClean="0"/>
            <a:t>CPAN HOURS OF OPERATION:</a:t>
          </a:r>
        </a:p>
        <a:p>
          <a:r>
            <a:rPr lang="en-US" sz="1600" b="0" dirty="0" smtClean="0"/>
            <a:t>8AM – 5PM</a:t>
          </a:r>
        </a:p>
        <a:p>
          <a:endParaRPr lang="en-US" sz="1600" b="0" dirty="0" smtClean="0"/>
        </a:p>
        <a:p>
          <a:endParaRPr lang="en-US" sz="1600" b="0" dirty="0" smtClean="0"/>
        </a:p>
      </dgm:t>
    </dgm:pt>
    <dgm:pt modelId="{6234B46A-7DD0-4DE2-B5AB-3DD7E63B46FD}" type="parTrans" cxnId="{584AE95B-000A-4F84-BF47-D668D344C7DB}">
      <dgm:prSet/>
      <dgm:spPr/>
      <dgm:t>
        <a:bodyPr/>
        <a:lstStyle/>
        <a:p>
          <a:endParaRPr lang="en-US"/>
        </a:p>
      </dgm:t>
    </dgm:pt>
    <dgm:pt modelId="{CDAFD61E-7141-4984-AD9F-D83B0C8E83F2}" type="sibTrans" cxnId="{584AE95B-000A-4F84-BF47-D668D344C7DB}">
      <dgm:prSet/>
      <dgm:spPr/>
      <dgm:t>
        <a:bodyPr/>
        <a:lstStyle/>
        <a:p>
          <a:endParaRPr lang="en-US"/>
        </a:p>
      </dgm:t>
    </dgm:pt>
    <dgm:pt modelId="{E4B1040C-B0E8-4681-AEE4-C4795B345DF3}">
      <dgm:prSet phldrT="[Text]" custT="1"/>
      <dgm:spPr/>
      <dgm:t>
        <a:bodyPr/>
        <a:lstStyle/>
        <a:p>
          <a:endParaRPr lang="en-US" sz="1400" dirty="0"/>
        </a:p>
      </dgm:t>
    </dgm:pt>
    <dgm:pt modelId="{9632D001-F2EF-45F8-8B86-927BD19A070B}" type="parTrans" cxnId="{E3C0A3DA-7BB6-4ADC-A661-BEE23F62041D}">
      <dgm:prSet/>
      <dgm:spPr/>
      <dgm:t>
        <a:bodyPr/>
        <a:lstStyle/>
        <a:p>
          <a:endParaRPr lang="en-US"/>
        </a:p>
      </dgm:t>
    </dgm:pt>
    <dgm:pt modelId="{8C6DF871-E88F-422D-9448-96E2D038D97D}" type="sibTrans" cxnId="{E3C0A3DA-7BB6-4ADC-A661-BEE23F62041D}">
      <dgm:prSet/>
      <dgm:spPr/>
      <dgm:t>
        <a:bodyPr/>
        <a:lstStyle/>
        <a:p>
          <a:endParaRPr lang="en-US"/>
        </a:p>
      </dgm:t>
    </dgm:pt>
    <dgm:pt modelId="{556779B8-E765-43F2-AD9B-438148439126}">
      <dgm:prSet phldrT="[Text]" custT="1"/>
      <dgm:spPr/>
      <dgm:t>
        <a:bodyPr/>
        <a:lstStyle/>
        <a:p>
          <a:endParaRPr lang="en-US"/>
        </a:p>
      </dgm:t>
    </dgm:pt>
    <dgm:pt modelId="{5FE40144-77E9-4088-B4EB-82EE0FA1E085}" type="parTrans" cxnId="{90770F4E-6B3B-4B74-8F8A-0C401A96B72D}">
      <dgm:prSet/>
      <dgm:spPr/>
      <dgm:t>
        <a:bodyPr/>
        <a:lstStyle/>
        <a:p>
          <a:endParaRPr lang="en-US"/>
        </a:p>
      </dgm:t>
    </dgm:pt>
    <dgm:pt modelId="{C3E13E68-EF3B-41E9-B16B-A5CA4CCB9924}" type="sibTrans" cxnId="{90770F4E-6B3B-4B74-8F8A-0C401A96B72D}">
      <dgm:prSet/>
      <dgm:spPr/>
      <dgm:t>
        <a:bodyPr/>
        <a:lstStyle/>
        <a:p>
          <a:endParaRPr lang="en-US"/>
        </a:p>
      </dgm:t>
    </dgm:pt>
    <dgm:pt modelId="{A291ED83-B1D4-4168-9313-2EA6E832756F}" type="pres">
      <dgm:prSet presAssocID="{3F007407-1C5A-4A62-966D-74D081BB1791}" presName="composite" presStyleCnt="0">
        <dgm:presLayoutVars>
          <dgm:chMax val="1"/>
          <dgm:dir/>
          <dgm:resizeHandles val="exact"/>
        </dgm:presLayoutVars>
      </dgm:prSet>
      <dgm:spPr/>
      <dgm:t>
        <a:bodyPr/>
        <a:lstStyle/>
        <a:p>
          <a:endParaRPr lang="en-US"/>
        </a:p>
      </dgm:t>
    </dgm:pt>
    <dgm:pt modelId="{382A07F9-B4C1-448D-88E1-F08C41060D76}" type="pres">
      <dgm:prSet presAssocID="{B839A3DA-8B6D-4ED6-94ED-7AF64C9F9AEF}" presName="roof" presStyleLbl="dkBgShp" presStyleIdx="0" presStyleCnt="2"/>
      <dgm:spPr/>
      <dgm:t>
        <a:bodyPr/>
        <a:lstStyle/>
        <a:p>
          <a:endParaRPr lang="en-US"/>
        </a:p>
      </dgm:t>
    </dgm:pt>
    <dgm:pt modelId="{51D81A77-B670-4D10-98C2-A45C6004D589}" type="pres">
      <dgm:prSet presAssocID="{B839A3DA-8B6D-4ED6-94ED-7AF64C9F9AEF}" presName="pillars" presStyleCnt="0"/>
      <dgm:spPr/>
      <dgm:t>
        <a:bodyPr/>
        <a:lstStyle/>
        <a:p>
          <a:endParaRPr lang="en-US"/>
        </a:p>
      </dgm:t>
    </dgm:pt>
    <dgm:pt modelId="{78893910-FAAE-4290-BD83-2A95D17768B2}" type="pres">
      <dgm:prSet presAssocID="{B839A3DA-8B6D-4ED6-94ED-7AF64C9F9AEF}" presName="pillar1" presStyleLbl="node1" presStyleIdx="0" presStyleCnt="3">
        <dgm:presLayoutVars>
          <dgm:bulletEnabled val="1"/>
        </dgm:presLayoutVars>
      </dgm:prSet>
      <dgm:spPr/>
      <dgm:t>
        <a:bodyPr/>
        <a:lstStyle/>
        <a:p>
          <a:endParaRPr lang="en-US"/>
        </a:p>
      </dgm:t>
    </dgm:pt>
    <dgm:pt modelId="{9F323324-468C-4A87-A7F3-C35061333D90}" type="pres">
      <dgm:prSet presAssocID="{4DD77CC8-F782-4301-A4CA-96696F1B842A}" presName="pillarX" presStyleLbl="node1" presStyleIdx="1" presStyleCnt="3" custScaleY="101370">
        <dgm:presLayoutVars>
          <dgm:bulletEnabled val="1"/>
        </dgm:presLayoutVars>
      </dgm:prSet>
      <dgm:spPr/>
      <dgm:t>
        <a:bodyPr/>
        <a:lstStyle/>
        <a:p>
          <a:endParaRPr lang="en-US"/>
        </a:p>
      </dgm:t>
    </dgm:pt>
    <dgm:pt modelId="{798A50CB-291E-447E-A818-88F8A24B53B0}" type="pres">
      <dgm:prSet presAssocID="{F557B6E8-A0ED-4135-B88D-6C572D96FFA2}" presName="pillarX" presStyleLbl="node1" presStyleIdx="2" presStyleCnt="3" custScaleY="105346" custLinFactNeighborX="16759" custLinFactNeighborY="1988">
        <dgm:presLayoutVars>
          <dgm:bulletEnabled val="1"/>
        </dgm:presLayoutVars>
      </dgm:prSet>
      <dgm:spPr/>
      <dgm:t>
        <a:bodyPr/>
        <a:lstStyle/>
        <a:p>
          <a:endParaRPr lang="en-US"/>
        </a:p>
      </dgm:t>
    </dgm:pt>
    <dgm:pt modelId="{3243BE37-CA5D-42A1-BB23-92AB1F12EAB4}" type="pres">
      <dgm:prSet presAssocID="{B839A3DA-8B6D-4ED6-94ED-7AF64C9F9AEF}" presName="base" presStyleLbl="dkBgShp" presStyleIdx="1" presStyleCnt="2"/>
      <dgm:spPr/>
      <dgm:t>
        <a:bodyPr/>
        <a:lstStyle/>
        <a:p>
          <a:endParaRPr lang="en-US"/>
        </a:p>
      </dgm:t>
    </dgm:pt>
  </dgm:ptLst>
  <dgm:cxnLst>
    <dgm:cxn modelId="{DB0B7F9C-7ADD-4E23-A5B7-234E289E492F}" type="presOf" srcId="{4DD77CC8-F782-4301-A4CA-96696F1B842A}" destId="{9F323324-468C-4A87-A7F3-C35061333D90}" srcOrd="0" destOrd="0" presId="urn:microsoft.com/office/officeart/2005/8/layout/hList3"/>
    <dgm:cxn modelId="{90770F4E-6B3B-4B74-8F8A-0C401A96B72D}" srcId="{CE3EB9CB-C3BE-4961-B016-7F396F3A3023}" destId="{556779B8-E765-43F2-AD9B-438148439126}" srcOrd="2" destOrd="0" parTransId="{5FE40144-77E9-4088-B4EB-82EE0FA1E085}" sibTransId="{C3E13E68-EF3B-41E9-B16B-A5CA4CCB9924}"/>
    <dgm:cxn modelId="{B2EA0EAD-80CA-4D8C-9359-3CEBAB4FBC1A}" type="presOf" srcId="{C3C2CF16-1DE9-422C-BB56-32B91B3DBE4A}" destId="{78893910-FAAE-4290-BD83-2A95D17768B2}" srcOrd="0" destOrd="0" presId="urn:microsoft.com/office/officeart/2005/8/layout/hList3"/>
    <dgm:cxn modelId="{FEE5F675-AB8E-4911-8491-5BFCEB873BAB}" srcId="{B839A3DA-8B6D-4ED6-94ED-7AF64C9F9AEF}" destId="{C3C2CF16-1DE9-422C-BB56-32B91B3DBE4A}" srcOrd="0" destOrd="0" parTransId="{81FD2D70-1812-4EDF-B26C-DE9315C19C51}" sibTransId="{B432DC88-FFC3-49BD-955C-4F13C4460562}"/>
    <dgm:cxn modelId="{FDC3B413-FA49-4A07-AC45-BD3C587D4389}" srcId="{CE3EB9CB-C3BE-4961-B016-7F396F3A3023}" destId="{0ADC8B59-B03E-41FE-B0C2-56D8AB02B73E}" srcOrd="1" destOrd="0" parTransId="{3424B542-B6D5-45EC-BB76-8DEFB70D281D}" sibTransId="{2C8F3DF0-1574-4509-9F0C-C6E3FD4A6808}"/>
    <dgm:cxn modelId="{42D31B0E-4917-436C-987F-D1771C2EC92A}" srcId="{B839A3DA-8B6D-4ED6-94ED-7AF64C9F9AEF}" destId="{4DD77CC8-F782-4301-A4CA-96696F1B842A}" srcOrd="1" destOrd="0" parTransId="{06C09057-4F95-4091-8638-5797F89923F5}" sibTransId="{0CF2DE4E-8481-463B-816C-21B63005A6A2}"/>
    <dgm:cxn modelId="{761696A7-3FB8-4C4F-9E86-54E20A7A33CF}" type="presOf" srcId="{F557B6E8-A0ED-4135-B88D-6C572D96FFA2}" destId="{798A50CB-291E-447E-A818-88F8A24B53B0}" srcOrd="0" destOrd="0" presId="urn:microsoft.com/office/officeart/2005/8/layout/hList3"/>
    <dgm:cxn modelId="{6EBE9B44-53FD-441B-8379-185AA0B5FCC8}" srcId="{CE3EB9CB-C3BE-4961-B016-7F396F3A3023}" destId="{87162156-73FA-41D9-AFBC-118E05B4C442}" srcOrd="0" destOrd="0" parTransId="{D4DA3A3E-C0BB-4B44-BC24-E89A7BC654B4}" sibTransId="{FE524825-67CC-4385-A06E-F024B81E65DC}"/>
    <dgm:cxn modelId="{E9FFA09E-7DE0-47CE-A283-B9BD58C1F6F0}" srcId="{3F007407-1C5A-4A62-966D-74D081BB1791}" destId="{B839A3DA-8B6D-4ED6-94ED-7AF64C9F9AEF}" srcOrd="0" destOrd="0" parTransId="{23CC8802-CB07-43B0-A027-F32009F88385}" sibTransId="{8099C6C9-D6A6-431F-98ED-B4535F373778}"/>
    <dgm:cxn modelId="{CAB87DCC-EE07-4B21-B8CC-DF51A8A316EB}" srcId="{C6EDCA2C-144E-4205-9401-63C2B9F801EB}" destId="{B0595542-B6C2-4466-9DF5-29E67F50CB67}" srcOrd="0" destOrd="0" parTransId="{E81ADA32-2E3C-40A4-8B5B-5BACF5370583}" sibTransId="{D197230E-8545-4CDC-9063-5EFA73AF0074}"/>
    <dgm:cxn modelId="{584AE95B-000A-4F84-BF47-D668D344C7DB}" srcId="{B839A3DA-8B6D-4ED6-94ED-7AF64C9F9AEF}" destId="{F557B6E8-A0ED-4135-B88D-6C572D96FFA2}" srcOrd="2" destOrd="0" parTransId="{6234B46A-7DD0-4DE2-B5AB-3DD7E63B46FD}" sibTransId="{CDAFD61E-7141-4984-AD9F-D83B0C8E83F2}"/>
    <dgm:cxn modelId="{E3C0A3DA-7BB6-4ADC-A661-BEE23F62041D}" srcId="{CE3EB9CB-C3BE-4961-B016-7F396F3A3023}" destId="{E4B1040C-B0E8-4681-AEE4-C4795B345DF3}" srcOrd="3" destOrd="0" parTransId="{9632D001-F2EF-45F8-8B86-927BD19A070B}" sibTransId="{8C6DF871-E88F-422D-9448-96E2D038D97D}"/>
    <dgm:cxn modelId="{0EEB2CE7-1D60-4AEB-87B0-231DF45631DC}" srcId="{3F007407-1C5A-4A62-966D-74D081BB1791}" destId="{CE3EB9CB-C3BE-4961-B016-7F396F3A3023}" srcOrd="2" destOrd="0" parTransId="{65825992-B58E-4B1D-8DF1-CB373EB77876}" sibTransId="{37139E81-71C0-4A99-83F2-6724922745ED}"/>
    <dgm:cxn modelId="{44867AD3-7ABB-49C4-B5AB-7E2FCD3322EF}" srcId="{3F007407-1C5A-4A62-966D-74D081BB1791}" destId="{C6EDCA2C-144E-4205-9401-63C2B9F801EB}" srcOrd="1" destOrd="0" parTransId="{6CEDF34F-F8FE-4974-A4F6-9159579FBE9A}" sibTransId="{CCA57590-B2B0-48FB-A03E-EF15644125B8}"/>
    <dgm:cxn modelId="{2050A79F-D5EF-4788-BB6E-583DAFC2B21A}" type="presOf" srcId="{3F007407-1C5A-4A62-966D-74D081BB1791}" destId="{A291ED83-B1D4-4168-9313-2EA6E832756F}" srcOrd="0" destOrd="0" presId="urn:microsoft.com/office/officeart/2005/8/layout/hList3"/>
    <dgm:cxn modelId="{5B524F1D-6314-43CA-BB97-A4ABC7757E7A}" type="presOf" srcId="{B839A3DA-8B6D-4ED6-94ED-7AF64C9F9AEF}" destId="{382A07F9-B4C1-448D-88E1-F08C41060D76}" srcOrd="0" destOrd="0" presId="urn:microsoft.com/office/officeart/2005/8/layout/hList3"/>
    <dgm:cxn modelId="{275F028E-82A1-4CD7-ACE7-65C3779A6454}" type="presParOf" srcId="{A291ED83-B1D4-4168-9313-2EA6E832756F}" destId="{382A07F9-B4C1-448D-88E1-F08C41060D76}" srcOrd="0" destOrd="0" presId="urn:microsoft.com/office/officeart/2005/8/layout/hList3"/>
    <dgm:cxn modelId="{FF0A08F1-6AD6-4B85-8957-E9F4E32D67F5}" type="presParOf" srcId="{A291ED83-B1D4-4168-9313-2EA6E832756F}" destId="{51D81A77-B670-4D10-98C2-A45C6004D589}" srcOrd="1" destOrd="0" presId="urn:microsoft.com/office/officeart/2005/8/layout/hList3"/>
    <dgm:cxn modelId="{4BA21B57-A4AF-4C6D-801D-7EC3CC9E7F72}" type="presParOf" srcId="{51D81A77-B670-4D10-98C2-A45C6004D589}" destId="{78893910-FAAE-4290-BD83-2A95D17768B2}" srcOrd="0" destOrd="0" presId="urn:microsoft.com/office/officeart/2005/8/layout/hList3"/>
    <dgm:cxn modelId="{EF043414-DCA5-4011-8E14-C5048E3B58FE}" type="presParOf" srcId="{51D81A77-B670-4D10-98C2-A45C6004D589}" destId="{9F323324-468C-4A87-A7F3-C35061333D90}" srcOrd="1" destOrd="0" presId="urn:microsoft.com/office/officeart/2005/8/layout/hList3"/>
    <dgm:cxn modelId="{85397161-2770-4959-ABCD-C9AAC85066D8}" type="presParOf" srcId="{51D81A77-B670-4D10-98C2-A45C6004D589}" destId="{798A50CB-291E-447E-A818-88F8A24B53B0}" srcOrd="2" destOrd="0" presId="urn:microsoft.com/office/officeart/2005/8/layout/hList3"/>
    <dgm:cxn modelId="{F615E774-3CA3-451F-87C1-9FABD07F1640}" type="presParOf" srcId="{A291ED83-B1D4-4168-9313-2EA6E832756F}" destId="{3243BE37-CA5D-42A1-BB23-92AB1F12EAB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6AEB82-95F4-451F-815C-0B6B54527339}"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0AAC9CDB-9DED-4AD9-ACB5-4F08ACF51D8D}">
      <dgm:prSet custT="1"/>
      <dgm:spPr/>
      <dgm:t>
        <a:bodyPr/>
        <a:lstStyle/>
        <a:p>
          <a:pPr rtl="0"/>
          <a:r>
            <a:rPr lang="en-US" sz="1100" dirty="0" smtClean="0"/>
            <a:t>Hip Fracture (Open Repair) – 16-28 Days</a:t>
          </a:r>
          <a:endParaRPr lang="en-US" sz="1100" dirty="0"/>
        </a:p>
      </dgm:t>
    </dgm:pt>
    <dgm:pt modelId="{1DD947ED-8046-4F16-B335-C5B918F25922}" type="parTrans" cxnId="{356D2210-C9E0-4063-ADF3-079138F7F82F}">
      <dgm:prSet/>
      <dgm:spPr/>
      <dgm:t>
        <a:bodyPr/>
        <a:lstStyle/>
        <a:p>
          <a:endParaRPr lang="en-US"/>
        </a:p>
      </dgm:t>
    </dgm:pt>
    <dgm:pt modelId="{4DAFD7F2-E369-4CFB-848A-0EA9F9E27B86}" type="sibTrans" cxnId="{356D2210-C9E0-4063-ADF3-079138F7F82F}">
      <dgm:prSet/>
      <dgm:spPr/>
      <dgm:t>
        <a:bodyPr/>
        <a:lstStyle/>
        <a:p>
          <a:endParaRPr lang="en-US"/>
        </a:p>
      </dgm:t>
    </dgm:pt>
    <dgm:pt modelId="{091EA8CE-35C4-448B-B4B0-008A35577344}">
      <dgm:prSet custT="1"/>
      <dgm:spPr/>
      <dgm:t>
        <a:bodyPr/>
        <a:lstStyle/>
        <a:p>
          <a:pPr rtl="0"/>
          <a:r>
            <a:rPr lang="en-US" sz="1100" dirty="0" err="1" smtClean="0"/>
            <a:t>Arthroplasty</a:t>
          </a:r>
          <a:r>
            <a:rPr lang="en-US" sz="1100" dirty="0" smtClean="0"/>
            <a:t> </a:t>
          </a:r>
        </a:p>
        <a:p>
          <a:pPr rtl="0"/>
          <a:r>
            <a:rPr lang="en-US" sz="1100" dirty="0" smtClean="0"/>
            <a:t> 7 – 11 Days</a:t>
          </a:r>
          <a:endParaRPr lang="en-US" sz="1100" dirty="0"/>
        </a:p>
      </dgm:t>
    </dgm:pt>
    <dgm:pt modelId="{2DC3ECE4-040F-4BC6-8822-006F368F71DE}" type="parTrans" cxnId="{18D82CE0-805F-48EE-B95A-30D21C39E751}">
      <dgm:prSet/>
      <dgm:spPr/>
      <dgm:t>
        <a:bodyPr/>
        <a:lstStyle/>
        <a:p>
          <a:endParaRPr lang="en-US"/>
        </a:p>
      </dgm:t>
    </dgm:pt>
    <dgm:pt modelId="{6247A56A-B13C-42C4-B921-6A160B5B4792}" type="sibTrans" cxnId="{18D82CE0-805F-48EE-B95A-30D21C39E751}">
      <dgm:prSet/>
      <dgm:spPr/>
      <dgm:t>
        <a:bodyPr/>
        <a:lstStyle/>
        <a:p>
          <a:endParaRPr lang="en-US"/>
        </a:p>
      </dgm:t>
    </dgm:pt>
    <dgm:pt modelId="{5A4C50D9-68FA-4913-936F-C2C4FECF4B8F}">
      <dgm:prSet custT="1"/>
      <dgm:spPr/>
      <dgm:t>
        <a:bodyPr/>
        <a:lstStyle/>
        <a:p>
          <a:pPr rtl="0"/>
          <a:r>
            <a:rPr lang="en-US" sz="1100" dirty="0" smtClean="0"/>
            <a:t>Total Knee Replacement – 6 – 9 Days</a:t>
          </a:r>
          <a:endParaRPr lang="en-US" sz="1100" dirty="0"/>
        </a:p>
      </dgm:t>
    </dgm:pt>
    <dgm:pt modelId="{9CA2D1D5-3B11-4864-9DC1-99DDD87FBEAF}" type="parTrans" cxnId="{ADB2BF20-4303-4473-8E02-875EB40CA4E7}">
      <dgm:prSet/>
      <dgm:spPr/>
      <dgm:t>
        <a:bodyPr/>
        <a:lstStyle/>
        <a:p>
          <a:endParaRPr lang="en-US"/>
        </a:p>
      </dgm:t>
    </dgm:pt>
    <dgm:pt modelId="{C3CBD63C-D987-45E1-8C0E-04C6BD83EF9F}" type="sibTrans" cxnId="{ADB2BF20-4303-4473-8E02-875EB40CA4E7}">
      <dgm:prSet/>
      <dgm:spPr/>
      <dgm:t>
        <a:bodyPr/>
        <a:lstStyle/>
        <a:p>
          <a:endParaRPr lang="en-US"/>
        </a:p>
      </dgm:t>
    </dgm:pt>
    <dgm:pt modelId="{C7280623-045B-4F7F-864C-CDF082FD61C1}">
      <dgm:prSet custT="1"/>
      <dgm:spPr/>
      <dgm:t>
        <a:bodyPr/>
        <a:lstStyle/>
        <a:p>
          <a:pPr rtl="0"/>
          <a:r>
            <a:rPr lang="en-US" sz="1100" dirty="0" smtClean="0"/>
            <a:t>Community Acquired Pneumonia  8 – 14 Days</a:t>
          </a:r>
          <a:endParaRPr lang="en-US" sz="1100" dirty="0"/>
        </a:p>
      </dgm:t>
    </dgm:pt>
    <dgm:pt modelId="{0ECBCCAA-74B8-4F26-A7AC-75E14A8D92CC}" type="parTrans" cxnId="{9F1C3E6B-6775-4715-9C78-9AE6C4BF7128}">
      <dgm:prSet/>
      <dgm:spPr/>
      <dgm:t>
        <a:bodyPr/>
        <a:lstStyle/>
        <a:p>
          <a:endParaRPr lang="en-US"/>
        </a:p>
      </dgm:t>
    </dgm:pt>
    <dgm:pt modelId="{60D7ECDF-201B-4C1A-9CE8-FE89795B8585}" type="sibTrans" cxnId="{9F1C3E6B-6775-4715-9C78-9AE6C4BF7128}">
      <dgm:prSet/>
      <dgm:spPr/>
      <dgm:t>
        <a:bodyPr/>
        <a:lstStyle/>
        <a:p>
          <a:endParaRPr lang="en-US"/>
        </a:p>
      </dgm:t>
    </dgm:pt>
    <dgm:pt modelId="{4B465A2B-37E7-4FBA-BC35-BAAE8494F88D}">
      <dgm:prSet custT="1"/>
      <dgm:spPr/>
      <dgm:t>
        <a:bodyPr/>
        <a:lstStyle/>
        <a:p>
          <a:pPr rtl="0"/>
          <a:r>
            <a:rPr lang="en-US" sz="1100" dirty="0" smtClean="0"/>
            <a:t>CHF Exacerbation </a:t>
          </a:r>
        </a:p>
        <a:p>
          <a:pPr rtl="0"/>
          <a:r>
            <a:rPr lang="en-US" sz="1100" dirty="0" smtClean="0"/>
            <a:t> 9 – 16 Days</a:t>
          </a:r>
          <a:endParaRPr lang="en-US" sz="1100" dirty="0"/>
        </a:p>
      </dgm:t>
    </dgm:pt>
    <dgm:pt modelId="{1EF41082-5A00-4CB1-B8F7-46F713DF833E}" type="parTrans" cxnId="{666F866D-AEDA-4204-AD10-04C4AFAAEF02}">
      <dgm:prSet/>
      <dgm:spPr/>
      <dgm:t>
        <a:bodyPr/>
        <a:lstStyle/>
        <a:p>
          <a:endParaRPr lang="en-US"/>
        </a:p>
      </dgm:t>
    </dgm:pt>
    <dgm:pt modelId="{485D64E9-8C87-4751-9A88-4B3FB35EFCE8}" type="sibTrans" cxnId="{666F866D-AEDA-4204-AD10-04C4AFAAEF02}">
      <dgm:prSet/>
      <dgm:spPr/>
      <dgm:t>
        <a:bodyPr/>
        <a:lstStyle/>
        <a:p>
          <a:endParaRPr lang="en-US"/>
        </a:p>
      </dgm:t>
    </dgm:pt>
    <dgm:pt modelId="{988CD9C7-C44D-4C44-B24A-4B86C0BC448C}">
      <dgm:prSet custT="1"/>
      <dgm:spPr/>
      <dgm:t>
        <a:bodyPr/>
        <a:lstStyle/>
        <a:p>
          <a:pPr rtl="0"/>
          <a:r>
            <a:rPr lang="en-US" sz="1100" dirty="0" smtClean="0"/>
            <a:t>COPD Exacerbation  7 – 14 Days</a:t>
          </a:r>
          <a:endParaRPr lang="en-US" sz="1100" dirty="0"/>
        </a:p>
      </dgm:t>
    </dgm:pt>
    <dgm:pt modelId="{58B318C7-D920-4417-8C0A-3D75AD6D2E11}" type="parTrans" cxnId="{63938207-9179-4481-B9A6-480E4E8DA51C}">
      <dgm:prSet/>
      <dgm:spPr/>
      <dgm:t>
        <a:bodyPr/>
        <a:lstStyle/>
        <a:p>
          <a:endParaRPr lang="en-US"/>
        </a:p>
      </dgm:t>
    </dgm:pt>
    <dgm:pt modelId="{CD530ED9-480A-430F-B35A-BDA3907D847C}" type="sibTrans" cxnId="{63938207-9179-4481-B9A6-480E4E8DA51C}">
      <dgm:prSet/>
      <dgm:spPr/>
      <dgm:t>
        <a:bodyPr/>
        <a:lstStyle/>
        <a:p>
          <a:endParaRPr lang="en-US"/>
        </a:p>
      </dgm:t>
    </dgm:pt>
    <dgm:pt modelId="{C7C7EE28-E9B1-4742-AA72-90ACEB2BAFB2}">
      <dgm:prSet custT="1"/>
      <dgm:spPr/>
      <dgm:t>
        <a:bodyPr/>
        <a:lstStyle/>
        <a:p>
          <a:pPr rtl="0"/>
          <a:r>
            <a:rPr lang="en-US" sz="1100" dirty="0" smtClean="0"/>
            <a:t>CVA </a:t>
          </a:r>
        </a:p>
        <a:p>
          <a:pPr rtl="0"/>
          <a:r>
            <a:rPr lang="en-US" sz="1100" dirty="0" smtClean="0"/>
            <a:t> 8 – 21 days</a:t>
          </a:r>
          <a:endParaRPr lang="en-US" sz="1100" dirty="0"/>
        </a:p>
      </dgm:t>
    </dgm:pt>
    <dgm:pt modelId="{BF772FF1-72B2-4907-9193-A7627F100542}" type="parTrans" cxnId="{B9E1CBB0-F939-473B-986C-7ADF01720601}">
      <dgm:prSet/>
      <dgm:spPr/>
      <dgm:t>
        <a:bodyPr/>
        <a:lstStyle/>
        <a:p>
          <a:endParaRPr lang="en-US"/>
        </a:p>
      </dgm:t>
    </dgm:pt>
    <dgm:pt modelId="{903476CC-D5BF-4AD7-A263-E1DC9D72495A}" type="sibTrans" cxnId="{B9E1CBB0-F939-473B-986C-7ADF01720601}">
      <dgm:prSet/>
      <dgm:spPr/>
      <dgm:t>
        <a:bodyPr/>
        <a:lstStyle/>
        <a:p>
          <a:endParaRPr lang="en-US"/>
        </a:p>
      </dgm:t>
    </dgm:pt>
    <dgm:pt modelId="{FE1C4A96-D53B-47FC-9E75-C4D884175027}">
      <dgm:prSet custT="1"/>
      <dgm:spPr/>
      <dgm:t>
        <a:bodyPr/>
        <a:lstStyle/>
        <a:p>
          <a:pPr rtl="0"/>
          <a:r>
            <a:rPr lang="en-US" sz="1100" dirty="0" err="1" smtClean="0"/>
            <a:t>Cellulitis</a:t>
          </a:r>
          <a:r>
            <a:rPr lang="en-US" sz="1100" dirty="0" smtClean="0"/>
            <a:t> </a:t>
          </a:r>
        </a:p>
        <a:p>
          <a:pPr rtl="0"/>
          <a:r>
            <a:rPr lang="en-US" sz="1100" dirty="0" smtClean="0"/>
            <a:t> 8 – 15 Days </a:t>
          </a:r>
          <a:endParaRPr lang="en-US" sz="1100" dirty="0"/>
        </a:p>
      </dgm:t>
    </dgm:pt>
    <dgm:pt modelId="{6E3FBA1E-1201-4AF0-87FC-D9EC6AF3A699}" type="parTrans" cxnId="{58D975A4-6746-408F-95F3-7B93435649D2}">
      <dgm:prSet/>
      <dgm:spPr/>
      <dgm:t>
        <a:bodyPr/>
        <a:lstStyle/>
        <a:p>
          <a:endParaRPr lang="en-US"/>
        </a:p>
      </dgm:t>
    </dgm:pt>
    <dgm:pt modelId="{800EDADE-5D75-4A92-88A0-2E316AFF8A76}" type="sibTrans" cxnId="{58D975A4-6746-408F-95F3-7B93435649D2}">
      <dgm:prSet/>
      <dgm:spPr/>
      <dgm:t>
        <a:bodyPr/>
        <a:lstStyle/>
        <a:p>
          <a:endParaRPr lang="en-US"/>
        </a:p>
      </dgm:t>
    </dgm:pt>
    <dgm:pt modelId="{02318BC6-948A-49E2-ABC1-A3CEF61C5F11}">
      <dgm:prSet custT="1"/>
      <dgm:spPr/>
      <dgm:t>
        <a:bodyPr/>
        <a:lstStyle/>
        <a:p>
          <a:pPr rtl="0"/>
          <a:r>
            <a:rPr lang="en-US" sz="1100" dirty="0" smtClean="0"/>
            <a:t>Chronic Renal Failure </a:t>
          </a:r>
        </a:p>
        <a:p>
          <a:pPr rtl="0"/>
          <a:r>
            <a:rPr lang="en-US" sz="1100" dirty="0" smtClean="0"/>
            <a:t> 10 – 17 Days</a:t>
          </a:r>
          <a:endParaRPr lang="en-US" sz="1100" dirty="0"/>
        </a:p>
      </dgm:t>
    </dgm:pt>
    <dgm:pt modelId="{1DB1CDAC-05D3-4C07-B018-1DFE40032C52}" type="parTrans" cxnId="{06CA83CF-5FE3-4B7D-A4B4-8739509DF824}">
      <dgm:prSet/>
      <dgm:spPr/>
      <dgm:t>
        <a:bodyPr/>
        <a:lstStyle/>
        <a:p>
          <a:endParaRPr lang="en-US"/>
        </a:p>
      </dgm:t>
    </dgm:pt>
    <dgm:pt modelId="{464F7E26-0D6D-453B-80C3-5A99F0131397}" type="sibTrans" cxnId="{06CA83CF-5FE3-4B7D-A4B4-8739509DF824}">
      <dgm:prSet/>
      <dgm:spPr/>
      <dgm:t>
        <a:bodyPr/>
        <a:lstStyle/>
        <a:p>
          <a:endParaRPr lang="en-US"/>
        </a:p>
      </dgm:t>
    </dgm:pt>
    <dgm:pt modelId="{862149ED-4D06-478F-80F7-92D4562D59E5}">
      <dgm:prSet custT="1"/>
      <dgm:spPr/>
      <dgm:t>
        <a:bodyPr/>
        <a:lstStyle/>
        <a:p>
          <a:pPr rtl="0"/>
          <a:r>
            <a:rPr lang="en-US" sz="1100" dirty="0" smtClean="0"/>
            <a:t>Chronic Renal Failure – 10 – 17 Days</a:t>
          </a:r>
          <a:endParaRPr lang="en-US" sz="1100" dirty="0"/>
        </a:p>
      </dgm:t>
    </dgm:pt>
    <dgm:pt modelId="{169E4369-F97F-4D35-81A2-05FB99AD8DE1}" type="parTrans" cxnId="{F78DB402-0715-478B-8CEF-5DCAD3F6EDE0}">
      <dgm:prSet/>
      <dgm:spPr/>
      <dgm:t>
        <a:bodyPr/>
        <a:lstStyle/>
        <a:p>
          <a:endParaRPr lang="en-US"/>
        </a:p>
      </dgm:t>
    </dgm:pt>
    <dgm:pt modelId="{7FB13D62-8729-4B9D-88FA-33588B8E4997}" type="sibTrans" cxnId="{F78DB402-0715-478B-8CEF-5DCAD3F6EDE0}">
      <dgm:prSet/>
      <dgm:spPr/>
      <dgm:t>
        <a:bodyPr/>
        <a:lstStyle/>
        <a:p>
          <a:endParaRPr lang="en-US"/>
        </a:p>
      </dgm:t>
    </dgm:pt>
    <dgm:pt modelId="{84F995F2-41C3-4A87-AD39-F1FCD0C84424}" type="pres">
      <dgm:prSet presAssocID="{9E6AEB82-95F4-451F-815C-0B6B54527339}" presName="Name0" presStyleCnt="0">
        <dgm:presLayoutVars>
          <dgm:dir/>
          <dgm:animLvl val="lvl"/>
          <dgm:resizeHandles val="exact"/>
        </dgm:presLayoutVars>
      </dgm:prSet>
      <dgm:spPr/>
      <dgm:t>
        <a:bodyPr/>
        <a:lstStyle/>
        <a:p>
          <a:endParaRPr lang="en-US"/>
        </a:p>
      </dgm:t>
    </dgm:pt>
    <dgm:pt modelId="{94E733C0-D3DC-4C92-8B2D-A4D8173EF852}" type="pres">
      <dgm:prSet presAssocID="{0AAC9CDB-9DED-4AD9-ACB5-4F08ACF51D8D}" presName="linNode" presStyleCnt="0"/>
      <dgm:spPr/>
      <dgm:t>
        <a:bodyPr/>
        <a:lstStyle/>
        <a:p>
          <a:endParaRPr lang="en-US"/>
        </a:p>
      </dgm:t>
    </dgm:pt>
    <dgm:pt modelId="{DC4EC23C-306A-4069-87D9-05EC866A8CB8}" type="pres">
      <dgm:prSet presAssocID="{0AAC9CDB-9DED-4AD9-ACB5-4F08ACF51D8D}" presName="parentText" presStyleLbl="node1" presStyleIdx="0" presStyleCnt="10" custLinFactNeighborX="-84740" custLinFactNeighborY="-2560">
        <dgm:presLayoutVars>
          <dgm:chMax val="1"/>
          <dgm:bulletEnabled val="1"/>
        </dgm:presLayoutVars>
      </dgm:prSet>
      <dgm:spPr/>
      <dgm:t>
        <a:bodyPr/>
        <a:lstStyle/>
        <a:p>
          <a:endParaRPr lang="en-US"/>
        </a:p>
      </dgm:t>
    </dgm:pt>
    <dgm:pt modelId="{4093C034-784D-42FC-8118-EBA614F863D0}" type="pres">
      <dgm:prSet presAssocID="{4DAFD7F2-E369-4CFB-848A-0EA9F9E27B86}" presName="sp" presStyleCnt="0"/>
      <dgm:spPr/>
      <dgm:t>
        <a:bodyPr/>
        <a:lstStyle/>
        <a:p>
          <a:endParaRPr lang="en-US"/>
        </a:p>
      </dgm:t>
    </dgm:pt>
    <dgm:pt modelId="{EF93BE21-659D-4C3A-BFFA-BCE81496D88D}" type="pres">
      <dgm:prSet presAssocID="{091EA8CE-35C4-448B-B4B0-008A35577344}" presName="linNode" presStyleCnt="0"/>
      <dgm:spPr/>
      <dgm:t>
        <a:bodyPr/>
        <a:lstStyle/>
        <a:p>
          <a:endParaRPr lang="en-US"/>
        </a:p>
      </dgm:t>
    </dgm:pt>
    <dgm:pt modelId="{4E8308B0-1D9F-433E-B4DB-8A17A85C9F40}" type="pres">
      <dgm:prSet presAssocID="{091EA8CE-35C4-448B-B4B0-008A35577344}" presName="parentText" presStyleLbl="node1" presStyleIdx="1" presStyleCnt="10" custLinFactNeighborX="60458" custLinFactNeighborY="-95568">
        <dgm:presLayoutVars>
          <dgm:chMax val="1"/>
          <dgm:bulletEnabled val="1"/>
        </dgm:presLayoutVars>
      </dgm:prSet>
      <dgm:spPr/>
      <dgm:t>
        <a:bodyPr/>
        <a:lstStyle/>
        <a:p>
          <a:endParaRPr lang="en-US"/>
        </a:p>
      </dgm:t>
    </dgm:pt>
    <dgm:pt modelId="{A51DFD7D-BDB4-49D7-BD55-53DDDF2C1703}" type="pres">
      <dgm:prSet presAssocID="{6247A56A-B13C-42C4-B921-6A160B5B4792}" presName="sp" presStyleCnt="0"/>
      <dgm:spPr/>
      <dgm:t>
        <a:bodyPr/>
        <a:lstStyle/>
        <a:p>
          <a:endParaRPr lang="en-US"/>
        </a:p>
      </dgm:t>
    </dgm:pt>
    <dgm:pt modelId="{37748144-4FC3-4251-9670-EE3D0C271BFC}" type="pres">
      <dgm:prSet presAssocID="{5A4C50D9-68FA-4913-936F-C2C4FECF4B8F}" presName="linNode" presStyleCnt="0"/>
      <dgm:spPr/>
      <dgm:t>
        <a:bodyPr/>
        <a:lstStyle/>
        <a:p>
          <a:endParaRPr lang="en-US"/>
        </a:p>
      </dgm:t>
    </dgm:pt>
    <dgm:pt modelId="{C4A94C4D-F697-4A05-B37B-66708052FD86}" type="pres">
      <dgm:prSet presAssocID="{5A4C50D9-68FA-4913-936F-C2C4FECF4B8F}" presName="parentText" presStyleLbl="node1" presStyleIdx="2" presStyleCnt="10" custLinFactNeighborX="-80592" custLinFactNeighborY="-78090">
        <dgm:presLayoutVars>
          <dgm:chMax val="1"/>
          <dgm:bulletEnabled val="1"/>
        </dgm:presLayoutVars>
      </dgm:prSet>
      <dgm:spPr/>
      <dgm:t>
        <a:bodyPr/>
        <a:lstStyle/>
        <a:p>
          <a:endParaRPr lang="en-US"/>
        </a:p>
      </dgm:t>
    </dgm:pt>
    <dgm:pt modelId="{AB0D04D4-D0F6-4F21-80E4-5A1A8DF62E68}" type="pres">
      <dgm:prSet presAssocID="{C3CBD63C-D987-45E1-8C0E-04C6BD83EF9F}" presName="sp" presStyleCnt="0"/>
      <dgm:spPr/>
      <dgm:t>
        <a:bodyPr/>
        <a:lstStyle/>
        <a:p>
          <a:endParaRPr lang="en-US"/>
        </a:p>
      </dgm:t>
    </dgm:pt>
    <dgm:pt modelId="{575D715D-0304-4EB4-A0CC-9BED023F547B}" type="pres">
      <dgm:prSet presAssocID="{C7280623-045B-4F7F-864C-CDF082FD61C1}" presName="linNode" presStyleCnt="0"/>
      <dgm:spPr/>
      <dgm:t>
        <a:bodyPr/>
        <a:lstStyle/>
        <a:p>
          <a:endParaRPr lang="en-US"/>
        </a:p>
      </dgm:t>
    </dgm:pt>
    <dgm:pt modelId="{0B844DB2-9631-4E59-A47C-42F0978B1B4E}" type="pres">
      <dgm:prSet presAssocID="{C7280623-045B-4F7F-864C-CDF082FD61C1}" presName="parentText" presStyleLbl="node1" presStyleIdx="3" presStyleCnt="10" custLinFactY="-70842" custLinFactNeighborX="56309" custLinFactNeighborY="-100000">
        <dgm:presLayoutVars>
          <dgm:chMax val="1"/>
          <dgm:bulletEnabled val="1"/>
        </dgm:presLayoutVars>
      </dgm:prSet>
      <dgm:spPr/>
      <dgm:t>
        <a:bodyPr/>
        <a:lstStyle/>
        <a:p>
          <a:endParaRPr lang="en-US"/>
        </a:p>
      </dgm:t>
    </dgm:pt>
    <dgm:pt modelId="{EEF346EC-4C4B-4476-8BDB-4D76101AEFD3}" type="pres">
      <dgm:prSet presAssocID="{60D7ECDF-201B-4C1A-9CE8-FE89795B8585}" presName="sp" presStyleCnt="0"/>
      <dgm:spPr/>
      <dgm:t>
        <a:bodyPr/>
        <a:lstStyle/>
        <a:p>
          <a:endParaRPr lang="en-US"/>
        </a:p>
      </dgm:t>
    </dgm:pt>
    <dgm:pt modelId="{0C7CEDF4-FC54-4A94-A5AF-949D3168D914}" type="pres">
      <dgm:prSet presAssocID="{4B465A2B-37E7-4FBA-BC35-BAAE8494F88D}" presName="linNode" presStyleCnt="0"/>
      <dgm:spPr/>
      <dgm:t>
        <a:bodyPr/>
        <a:lstStyle/>
        <a:p>
          <a:endParaRPr lang="en-US"/>
        </a:p>
      </dgm:t>
    </dgm:pt>
    <dgm:pt modelId="{3EC76F56-3CBF-452C-AC43-26E873B7E26B}" type="pres">
      <dgm:prSet presAssocID="{4B465A2B-37E7-4FBA-BC35-BAAE8494F88D}" presName="parentText" presStyleLbl="node1" presStyleIdx="4" presStyleCnt="10" custLinFactY="-53364" custLinFactNeighborX="-80592" custLinFactNeighborY="-100000">
        <dgm:presLayoutVars>
          <dgm:chMax val="1"/>
          <dgm:bulletEnabled val="1"/>
        </dgm:presLayoutVars>
      </dgm:prSet>
      <dgm:spPr/>
      <dgm:t>
        <a:bodyPr/>
        <a:lstStyle/>
        <a:p>
          <a:endParaRPr lang="en-US"/>
        </a:p>
      </dgm:t>
    </dgm:pt>
    <dgm:pt modelId="{49A71B92-7BDC-4206-8EB7-4D4FF6E4FBC9}" type="pres">
      <dgm:prSet presAssocID="{485D64E9-8C87-4751-9A88-4B3FB35EFCE8}" presName="sp" presStyleCnt="0"/>
      <dgm:spPr/>
      <dgm:t>
        <a:bodyPr/>
        <a:lstStyle/>
        <a:p>
          <a:endParaRPr lang="en-US"/>
        </a:p>
      </dgm:t>
    </dgm:pt>
    <dgm:pt modelId="{E8B32CA3-132F-4406-97B7-479C18533FE0}" type="pres">
      <dgm:prSet presAssocID="{988CD9C7-C44D-4C44-B24A-4B86C0BC448C}" presName="linNode" presStyleCnt="0"/>
      <dgm:spPr/>
      <dgm:t>
        <a:bodyPr/>
        <a:lstStyle/>
        <a:p>
          <a:endParaRPr lang="en-US"/>
        </a:p>
      </dgm:t>
    </dgm:pt>
    <dgm:pt modelId="{D2757C5A-2F8A-4C6B-840D-F66C09F02FF8}" type="pres">
      <dgm:prSet presAssocID="{988CD9C7-C44D-4C44-B24A-4B86C0BC448C}" presName="parentText" presStyleLbl="node1" presStyleIdx="5" presStyleCnt="10" custLinFactY="-100000" custLinFactNeighborX="60458" custLinFactNeighborY="-146116">
        <dgm:presLayoutVars>
          <dgm:chMax val="1"/>
          <dgm:bulletEnabled val="1"/>
        </dgm:presLayoutVars>
      </dgm:prSet>
      <dgm:spPr/>
      <dgm:t>
        <a:bodyPr/>
        <a:lstStyle/>
        <a:p>
          <a:endParaRPr lang="en-US"/>
        </a:p>
      </dgm:t>
    </dgm:pt>
    <dgm:pt modelId="{85BC2A20-8399-46E9-A29C-7F22C1EEB388}" type="pres">
      <dgm:prSet presAssocID="{CD530ED9-480A-430F-B35A-BDA3907D847C}" presName="sp" presStyleCnt="0"/>
      <dgm:spPr/>
      <dgm:t>
        <a:bodyPr/>
        <a:lstStyle/>
        <a:p>
          <a:endParaRPr lang="en-US"/>
        </a:p>
      </dgm:t>
    </dgm:pt>
    <dgm:pt modelId="{3F0E5F66-2276-448F-8DE5-AE342643A7EC}" type="pres">
      <dgm:prSet presAssocID="{C7C7EE28-E9B1-4742-AA72-90ACEB2BAFB2}" presName="linNode" presStyleCnt="0"/>
      <dgm:spPr/>
      <dgm:t>
        <a:bodyPr/>
        <a:lstStyle/>
        <a:p>
          <a:endParaRPr lang="en-US"/>
        </a:p>
      </dgm:t>
    </dgm:pt>
    <dgm:pt modelId="{F1AB2330-2B73-40C8-A9A5-72EC90589A92}" type="pres">
      <dgm:prSet presAssocID="{C7C7EE28-E9B1-4742-AA72-90ACEB2BAFB2}" presName="parentText" presStyleLbl="node1" presStyleIdx="6" presStyleCnt="10" custLinFactY="-100000" custLinFactNeighborX="-80592" custLinFactNeighborY="-128639">
        <dgm:presLayoutVars>
          <dgm:chMax val="1"/>
          <dgm:bulletEnabled val="1"/>
        </dgm:presLayoutVars>
      </dgm:prSet>
      <dgm:spPr/>
      <dgm:t>
        <a:bodyPr/>
        <a:lstStyle/>
        <a:p>
          <a:endParaRPr lang="en-US"/>
        </a:p>
      </dgm:t>
    </dgm:pt>
    <dgm:pt modelId="{0A221432-50B7-4A63-8EB4-E2A00E96C7F1}" type="pres">
      <dgm:prSet presAssocID="{903476CC-D5BF-4AD7-A263-E1DC9D72495A}" presName="sp" presStyleCnt="0"/>
      <dgm:spPr/>
      <dgm:t>
        <a:bodyPr/>
        <a:lstStyle/>
        <a:p>
          <a:endParaRPr lang="en-US"/>
        </a:p>
      </dgm:t>
    </dgm:pt>
    <dgm:pt modelId="{972F838C-886B-4DDE-A1D2-BD42B2E90341}" type="pres">
      <dgm:prSet presAssocID="{FE1C4A96-D53B-47FC-9E75-C4D884175027}" presName="linNode" presStyleCnt="0"/>
      <dgm:spPr/>
      <dgm:t>
        <a:bodyPr/>
        <a:lstStyle/>
        <a:p>
          <a:endParaRPr lang="en-US"/>
        </a:p>
      </dgm:t>
    </dgm:pt>
    <dgm:pt modelId="{F35ED277-E2A8-423A-984A-D2798638B9A2}" type="pres">
      <dgm:prSet presAssocID="{FE1C4A96-D53B-47FC-9E75-C4D884175027}" presName="parentText" presStyleLbl="node1" presStyleIdx="7" presStyleCnt="10" custLinFactY="-121391" custLinFactNeighborX="60458" custLinFactNeighborY="-200000">
        <dgm:presLayoutVars>
          <dgm:chMax val="1"/>
          <dgm:bulletEnabled val="1"/>
        </dgm:presLayoutVars>
      </dgm:prSet>
      <dgm:spPr/>
      <dgm:t>
        <a:bodyPr/>
        <a:lstStyle/>
        <a:p>
          <a:endParaRPr lang="en-US"/>
        </a:p>
      </dgm:t>
    </dgm:pt>
    <dgm:pt modelId="{DB690C2F-76BB-4BB4-A9EB-7C96FB65720A}" type="pres">
      <dgm:prSet presAssocID="{800EDADE-5D75-4A92-88A0-2E316AFF8A76}" presName="sp" presStyleCnt="0"/>
      <dgm:spPr/>
      <dgm:t>
        <a:bodyPr/>
        <a:lstStyle/>
        <a:p>
          <a:endParaRPr lang="en-US"/>
        </a:p>
      </dgm:t>
    </dgm:pt>
    <dgm:pt modelId="{04ABA5F0-542A-456A-BDE3-52AF0C4CA2F0}" type="pres">
      <dgm:prSet presAssocID="{02318BC6-948A-49E2-ABC1-A3CEF61C5F11}" presName="linNode" presStyleCnt="0"/>
      <dgm:spPr/>
      <dgm:t>
        <a:bodyPr/>
        <a:lstStyle/>
        <a:p>
          <a:endParaRPr lang="en-US"/>
        </a:p>
      </dgm:t>
    </dgm:pt>
    <dgm:pt modelId="{828A6E5C-7FE2-4E58-BAF6-B84458525FEB}" type="pres">
      <dgm:prSet presAssocID="{02318BC6-948A-49E2-ABC1-A3CEF61C5F11}" presName="parentText" presStyleLbl="node1" presStyleIdx="8" presStyleCnt="10" custScaleY="125341" custLinFactY="-100000" custLinFactNeighborX="-80592" custLinFactNeighborY="-171234">
        <dgm:presLayoutVars>
          <dgm:chMax val="1"/>
          <dgm:bulletEnabled val="1"/>
        </dgm:presLayoutVars>
      </dgm:prSet>
      <dgm:spPr/>
      <dgm:t>
        <a:bodyPr/>
        <a:lstStyle/>
        <a:p>
          <a:endParaRPr lang="en-US"/>
        </a:p>
      </dgm:t>
    </dgm:pt>
    <dgm:pt modelId="{1EA551DE-D48E-41AC-A11D-C754BB0FB24D}" type="pres">
      <dgm:prSet presAssocID="{464F7E26-0D6D-453B-80C3-5A99F0131397}" presName="sp" presStyleCnt="0"/>
      <dgm:spPr/>
      <dgm:t>
        <a:bodyPr/>
        <a:lstStyle/>
        <a:p>
          <a:endParaRPr lang="en-US"/>
        </a:p>
      </dgm:t>
    </dgm:pt>
    <dgm:pt modelId="{DDD0A414-78FC-46C2-A875-512984F6D002}" type="pres">
      <dgm:prSet presAssocID="{862149ED-4D06-478F-80F7-92D4562D59E5}" presName="linNode" presStyleCnt="0"/>
      <dgm:spPr/>
      <dgm:t>
        <a:bodyPr/>
        <a:lstStyle/>
        <a:p>
          <a:endParaRPr lang="en-US"/>
        </a:p>
      </dgm:t>
    </dgm:pt>
    <dgm:pt modelId="{2890790B-F571-4348-89D6-8BF939744D07}" type="pres">
      <dgm:prSet presAssocID="{862149ED-4D06-478F-80F7-92D4562D59E5}" presName="parentText" presStyleLbl="node1" presStyleIdx="9" presStyleCnt="10" custLinFactY="-187881" custLinFactNeighborX="60458" custLinFactNeighborY="-200000">
        <dgm:presLayoutVars>
          <dgm:chMax val="1"/>
          <dgm:bulletEnabled val="1"/>
        </dgm:presLayoutVars>
      </dgm:prSet>
      <dgm:spPr/>
      <dgm:t>
        <a:bodyPr/>
        <a:lstStyle/>
        <a:p>
          <a:endParaRPr lang="en-US"/>
        </a:p>
      </dgm:t>
    </dgm:pt>
  </dgm:ptLst>
  <dgm:cxnLst>
    <dgm:cxn modelId="{88B914D4-B346-4A20-9125-3F434534C1B4}" type="presOf" srcId="{9E6AEB82-95F4-451F-815C-0B6B54527339}" destId="{84F995F2-41C3-4A87-AD39-F1FCD0C84424}" srcOrd="0" destOrd="0" presId="urn:microsoft.com/office/officeart/2005/8/layout/vList5"/>
    <dgm:cxn modelId="{9EB895D1-E3AB-4C90-B64C-CF82035DF81A}" type="presOf" srcId="{02318BC6-948A-49E2-ABC1-A3CEF61C5F11}" destId="{828A6E5C-7FE2-4E58-BAF6-B84458525FEB}" srcOrd="0" destOrd="0" presId="urn:microsoft.com/office/officeart/2005/8/layout/vList5"/>
    <dgm:cxn modelId="{B9E1CBB0-F939-473B-986C-7ADF01720601}" srcId="{9E6AEB82-95F4-451F-815C-0B6B54527339}" destId="{C7C7EE28-E9B1-4742-AA72-90ACEB2BAFB2}" srcOrd="6" destOrd="0" parTransId="{BF772FF1-72B2-4907-9193-A7627F100542}" sibTransId="{903476CC-D5BF-4AD7-A263-E1DC9D72495A}"/>
    <dgm:cxn modelId="{9F1C3E6B-6775-4715-9C78-9AE6C4BF7128}" srcId="{9E6AEB82-95F4-451F-815C-0B6B54527339}" destId="{C7280623-045B-4F7F-864C-CDF082FD61C1}" srcOrd="3" destOrd="0" parTransId="{0ECBCCAA-74B8-4F26-A7AC-75E14A8D92CC}" sibTransId="{60D7ECDF-201B-4C1A-9CE8-FE89795B8585}"/>
    <dgm:cxn modelId="{F8020405-CFAF-44C8-8878-62D9B5C93620}" type="presOf" srcId="{0AAC9CDB-9DED-4AD9-ACB5-4F08ACF51D8D}" destId="{DC4EC23C-306A-4069-87D9-05EC866A8CB8}" srcOrd="0" destOrd="0" presId="urn:microsoft.com/office/officeart/2005/8/layout/vList5"/>
    <dgm:cxn modelId="{58D975A4-6746-408F-95F3-7B93435649D2}" srcId="{9E6AEB82-95F4-451F-815C-0B6B54527339}" destId="{FE1C4A96-D53B-47FC-9E75-C4D884175027}" srcOrd="7" destOrd="0" parTransId="{6E3FBA1E-1201-4AF0-87FC-D9EC6AF3A699}" sibTransId="{800EDADE-5D75-4A92-88A0-2E316AFF8A76}"/>
    <dgm:cxn modelId="{C9874B87-1741-4115-87F6-A62E4AA342F3}" type="presOf" srcId="{862149ED-4D06-478F-80F7-92D4562D59E5}" destId="{2890790B-F571-4348-89D6-8BF939744D07}" srcOrd="0" destOrd="0" presId="urn:microsoft.com/office/officeart/2005/8/layout/vList5"/>
    <dgm:cxn modelId="{33993BF4-88F6-442C-B49B-31FD6471D765}" type="presOf" srcId="{C7C7EE28-E9B1-4742-AA72-90ACEB2BAFB2}" destId="{F1AB2330-2B73-40C8-A9A5-72EC90589A92}" srcOrd="0" destOrd="0" presId="urn:microsoft.com/office/officeart/2005/8/layout/vList5"/>
    <dgm:cxn modelId="{18D82CE0-805F-48EE-B95A-30D21C39E751}" srcId="{9E6AEB82-95F4-451F-815C-0B6B54527339}" destId="{091EA8CE-35C4-448B-B4B0-008A35577344}" srcOrd="1" destOrd="0" parTransId="{2DC3ECE4-040F-4BC6-8822-006F368F71DE}" sibTransId="{6247A56A-B13C-42C4-B921-6A160B5B4792}"/>
    <dgm:cxn modelId="{BC8569C8-39C3-45F3-9DB8-D1AB7AFB1BDE}" type="presOf" srcId="{091EA8CE-35C4-448B-B4B0-008A35577344}" destId="{4E8308B0-1D9F-433E-B4DB-8A17A85C9F40}" srcOrd="0" destOrd="0" presId="urn:microsoft.com/office/officeart/2005/8/layout/vList5"/>
    <dgm:cxn modelId="{2BDDA93B-955B-48D0-8BD4-1272B9B948D5}" type="presOf" srcId="{FE1C4A96-D53B-47FC-9E75-C4D884175027}" destId="{F35ED277-E2A8-423A-984A-D2798638B9A2}" srcOrd="0" destOrd="0" presId="urn:microsoft.com/office/officeart/2005/8/layout/vList5"/>
    <dgm:cxn modelId="{06CA83CF-5FE3-4B7D-A4B4-8739509DF824}" srcId="{9E6AEB82-95F4-451F-815C-0B6B54527339}" destId="{02318BC6-948A-49E2-ABC1-A3CEF61C5F11}" srcOrd="8" destOrd="0" parTransId="{1DB1CDAC-05D3-4C07-B018-1DFE40032C52}" sibTransId="{464F7E26-0D6D-453B-80C3-5A99F0131397}"/>
    <dgm:cxn modelId="{666F866D-AEDA-4204-AD10-04C4AFAAEF02}" srcId="{9E6AEB82-95F4-451F-815C-0B6B54527339}" destId="{4B465A2B-37E7-4FBA-BC35-BAAE8494F88D}" srcOrd="4" destOrd="0" parTransId="{1EF41082-5A00-4CB1-B8F7-46F713DF833E}" sibTransId="{485D64E9-8C87-4751-9A88-4B3FB35EFCE8}"/>
    <dgm:cxn modelId="{356D2210-C9E0-4063-ADF3-079138F7F82F}" srcId="{9E6AEB82-95F4-451F-815C-0B6B54527339}" destId="{0AAC9CDB-9DED-4AD9-ACB5-4F08ACF51D8D}" srcOrd="0" destOrd="0" parTransId="{1DD947ED-8046-4F16-B335-C5B918F25922}" sibTransId="{4DAFD7F2-E369-4CFB-848A-0EA9F9E27B86}"/>
    <dgm:cxn modelId="{F78DB402-0715-478B-8CEF-5DCAD3F6EDE0}" srcId="{9E6AEB82-95F4-451F-815C-0B6B54527339}" destId="{862149ED-4D06-478F-80F7-92D4562D59E5}" srcOrd="9" destOrd="0" parTransId="{169E4369-F97F-4D35-81A2-05FB99AD8DE1}" sibTransId="{7FB13D62-8729-4B9D-88FA-33588B8E4997}"/>
    <dgm:cxn modelId="{0004901F-72D3-463E-B4E9-B59E71B00E5C}" type="presOf" srcId="{C7280623-045B-4F7F-864C-CDF082FD61C1}" destId="{0B844DB2-9631-4E59-A47C-42F0978B1B4E}" srcOrd="0" destOrd="0" presId="urn:microsoft.com/office/officeart/2005/8/layout/vList5"/>
    <dgm:cxn modelId="{BD256271-C8AD-4961-A580-687FE5AF9A22}" type="presOf" srcId="{4B465A2B-37E7-4FBA-BC35-BAAE8494F88D}" destId="{3EC76F56-3CBF-452C-AC43-26E873B7E26B}" srcOrd="0" destOrd="0" presId="urn:microsoft.com/office/officeart/2005/8/layout/vList5"/>
    <dgm:cxn modelId="{63938207-9179-4481-B9A6-480E4E8DA51C}" srcId="{9E6AEB82-95F4-451F-815C-0B6B54527339}" destId="{988CD9C7-C44D-4C44-B24A-4B86C0BC448C}" srcOrd="5" destOrd="0" parTransId="{58B318C7-D920-4417-8C0A-3D75AD6D2E11}" sibTransId="{CD530ED9-480A-430F-B35A-BDA3907D847C}"/>
    <dgm:cxn modelId="{4C15E866-5736-40DB-9A3C-EB023C6BA1FB}" type="presOf" srcId="{5A4C50D9-68FA-4913-936F-C2C4FECF4B8F}" destId="{C4A94C4D-F697-4A05-B37B-66708052FD86}" srcOrd="0" destOrd="0" presId="urn:microsoft.com/office/officeart/2005/8/layout/vList5"/>
    <dgm:cxn modelId="{58573E82-2991-4BE2-9D0F-F3822AA34D54}" type="presOf" srcId="{988CD9C7-C44D-4C44-B24A-4B86C0BC448C}" destId="{D2757C5A-2F8A-4C6B-840D-F66C09F02FF8}" srcOrd="0" destOrd="0" presId="urn:microsoft.com/office/officeart/2005/8/layout/vList5"/>
    <dgm:cxn modelId="{ADB2BF20-4303-4473-8E02-875EB40CA4E7}" srcId="{9E6AEB82-95F4-451F-815C-0B6B54527339}" destId="{5A4C50D9-68FA-4913-936F-C2C4FECF4B8F}" srcOrd="2" destOrd="0" parTransId="{9CA2D1D5-3B11-4864-9DC1-99DDD87FBEAF}" sibTransId="{C3CBD63C-D987-45E1-8C0E-04C6BD83EF9F}"/>
    <dgm:cxn modelId="{578CE689-1542-413E-BAB4-AB305C6A936A}" type="presParOf" srcId="{84F995F2-41C3-4A87-AD39-F1FCD0C84424}" destId="{94E733C0-D3DC-4C92-8B2D-A4D8173EF852}" srcOrd="0" destOrd="0" presId="urn:microsoft.com/office/officeart/2005/8/layout/vList5"/>
    <dgm:cxn modelId="{A351D82E-0DC9-4F03-A365-86A02455F632}" type="presParOf" srcId="{94E733C0-D3DC-4C92-8B2D-A4D8173EF852}" destId="{DC4EC23C-306A-4069-87D9-05EC866A8CB8}" srcOrd="0" destOrd="0" presId="urn:microsoft.com/office/officeart/2005/8/layout/vList5"/>
    <dgm:cxn modelId="{D9A1A48F-E827-4DE4-A2EA-FF1DFE12D0F9}" type="presParOf" srcId="{84F995F2-41C3-4A87-AD39-F1FCD0C84424}" destId="{4093C034-784D-42FC-8118-EBA614F863D0}" srcOrd="1" destOrd="0" presId="urn:microsoft.com/office/officeart/2005/8/layout/vList5"/>
    <dgm:cxn modelId="{299F2BA1-C0BD-492D-9AB3-7B2A2F5C1F4B}" type="presParOf" srcId="{84F995F2-41C3-4A87-AD39-F1FCD0C84424}" destId="{EF93BE21-659D-4C3A-BFFA-BCE81496D88D}" srcOrd="2" destOrd="0" presId="urn:microsoft.com/office/officeart/2005/8/layout/vList5"/>
    <dgm:cxn modelId="{33BD163C-FE51-4F8F-9BC5-B256915950FC}" type="presParOf" srcId="{EF93BE21-659D-4C3A-BFFA-BCE81496D88D}" destId="{4E8308B0-1D9F-433E-B4DB-8A17A85C9F40}" srcOrd="0" destOrd="0" presId="urn:microsoft.com/office/officeart/2005/8/layout/vList5"/>
    <dgm:cxn modelId="{B6506D4C-A8A5-45B7-98B7-F89CBF248416}" type="presParOf" srcId="{84F995F2-41C3-4A87-AD39-F1FCD0C84424}" destId="{A51DFD7D-BDB4-49D7-BD55-53DDDF2C1703}" srcOrd="3" destOrd="0" presId="urn:microsoft.com/office/officeart/2005/8/layout/vList5"/>
    <dgm:cxn modelId="{90DE7D71-39FB-448D-9405-B39828B5B46C}" type="presParOf" srcId="{84F995F2-41C3-4A87-AD39-F1FCD0C84424}" destId="{37748144-4FC3-4251-9670-EE3D0C271BFC}" srcOrd="4" destOrd="0" presId="urn:microsoft.com/office/officeart/2005/8/layout/vList5"/>
    <dgm:cxn modelId="{A93B7C49-FF1F-4498-AF70-76970769F195}" type="presParOf" srcId="{37748144-4FC3-4251-9670-EE3D0C271BFC}" destId="{C4A94C4D-F697-4A05-B37B-66708052FD86}" srcOrd="0" destOrd="0" presId="urn:microsoft.com/office/officeart/2005/8/layout/vList5"/>
    <dgm:cxn modelId="{0C2ADACA-3099-485E-8165-A491D0C56AE8}" type="presParOf" srcId="{84F995F2-41C3-4A87-AD39-F1FCD0C84424}" destId="{AB0D04D4-D0F6-4F21-80E4-5A1A8DF62E68}" srcOrd="5" destOrd="0" presId="urn:microsoft.com/office/officeart/2005/8/layout/vList5"/>
    <dgm:cxn modelId="{366A384D-255A-4933-A473-ED4F7C99AD33}" type="presParOf" srcId="{84F995F2-41C3-4A87-AD39-F1FCD0C84424}" destId="{575D715D-0304-4EB4-A0CC-9BED023F547B}" srcOrd="6" destOrd="0" presId="urn:microsoft.com/office/officeart/2005/8/layout/vList5"/>
    <dgm:cxn modelId="{91C319C4-ED46-48DA-A846-DF7DF249E991}" type="presParOf" srcId="{575D715D-0304-4EB4-A0CC-9BED023F547B}" destId="{0B844DB2-9631-4E59-A47C-42F0978B1B4E}" srcOrd="0" destOrd="0" presId="urn:microsoft.com/office/officeart/2005/8/layout/vList5"/>
    <dgm:cxn modelId="{DD24C719-89A6-4513-91D4-B26384C49591}" type="presParOf" srcId="{84F995F2-41C3-4A87-AD39-F1FCD0C84424}" destId="{EEF346EC-4C4B-4476-8BDB-4D76101AEFD3}" srcOrd="7" destOrd="0" presId="urn:microsoft.com/office/officeart/2005/8/layout/vList5"/>
    <dgm:cxn modelId="{D21990A8-F16F-42CE-9D02-71D2FB17A44C}" type="presParOf" srcId="{84F995F2-41C3-4A87-AD39-F1FCD0C84424}" destId="{0C7CEDF4-FC54-4A94-A5AF-949D3168D914}" srcOrd="8" destOrd="0" presId="urn:microsoft.com/office/officeart/2005/8/layout/vList5"/>
    <dgm:cxn modelId="{362A4654-0873-4FF4-913C-DBCC54F66ED7}" type="presParOf" srcId="{0C7CEDF4-FC54-4A94-A5AF-949D3168D914}" destId="{3EC76F56-3CBF-452C-AC43-26E873B7E26B}" srcOrd="0" destOrd="0" presId="urn:microsoft.com/office/officeart/2005/8/layout/vList5"/>
    <dgm:cxn modelId="{2BA16016-D503-40F3-BD86-DCA92906E1CC}" type="presParOf" srcId="{84F995F2-41C3-4A87-AD39-F1FCD0C84424}" destId="{49A71B92-7BDC-4206-8EB7-4D4FF6E4FBC9}" srcOrd="9" destOrd="0" presId="urn:microsoft.com/office/officeart/2005/8/layout/vList5"/>
    <dgm:cxn modelId="{A36784BE-312F-4688-8E78-56C26B4C55CE}" type="presParOf" srcId="{84F995F2-41C3-4A87-AD39-F1FCD0C84424}" destId="{E8B32CA3-132F-4406-97B7-479C18533FE0}" srcOrd="10" destOrd="0" presId="urn:microsoft.com/office/officeart/2005/8/layout/vList5"/>
    <dgm:cxn modelId="{383185E6-2AC9-4C76-8658-8D3836071C92}" type="presParOf" srcId="{E8B32CA3-132F-4406-97B7-479C18533FE0}" destId="{D2757C5A-2F8A-4C6B-840D-F66C09F02FF8}" srcOrd="0" destOrd="0" presId="urn:microsoft.com/office/officeart/2005/8/layout/vList5"/>
    <dgm:cxn modelId="{AB35D167-8833-478E-8896-C106CE6DE338}" type="presParOf" srcId="{84F995F2-41C3-4A87-AD39-F1FCD0C84424}" destId="{85BC2A20-8399-46E9-A29C-7F22C1EEB388}" srcOrd="11" destOrd="0" presId="urn:microsoft.com/office/officeart/2005/8/layout/vList5"/>
    <dgm:cxn modelId="{FDA5FBDA-0C33-4656-935B-981470AE83A6}" type="presParOf" srcId="{84F995F2-41C3-4A87-AD39-F1FCD0C84424}" destId="{3F0E5F66-2276-448F-8DE5-AE342643A7EC}" srcOrd="12" destOrd="0" presId="urn:microsoft.com/office/officeart/2005/8/layout/vList5"/>
    <dgm:cxn modelId="{0F724279-B65B-4505-BB6C-AB8876E0C44B}" type="presParOf" srcId="{3F0E5F66-2276-448F-8DE5-AE342643A7EC}" destId="{F1AB2330-2B73-40C8-A9A5-72EC90589A92}" srcOrd="0" destOrd="0" presId="urn:microsoft.com/office/officeart/2005/8/layout/vList5"/>
    <dgm:cxn modelId="{41ABF67F-6E00-4D0C-8761-0CF5BE05FC16}" type="presParOf" srcId="{84F995F2-41C3-4A87-AD39-F1FCD0C84424}" destId="{0A221432-50B7-4A63-8EB4-E2A00E96C7F1}" srcOrd="13" destOrd="0" presId="urn:microsoft.com/office/officeart/2005/8/layout/vList5"/>
    <dgm:cxn modelId="{9E5D7981-D2F9-4F5B-91C8-245603FD9138}" type="presParOf" srcId="{84F995F2-41C3-4A87-AD39-F1FCD0C84424}" destId="{972F838C-886B-4DDE-A1D2-BD42B2E90341}" srcOrd="14" destOrd="0" presId="urn:microsoft.com/office/officeart/2005/8/layout/vList5"/>
    <dgm:cxn modelId="{A1EE702C-9FAA-4587-BBD1-1874C9F9C82D}" type="presParOf" srcId="{972F838C-886B-4DDE-A1D2-BD42B2E90341}" destId="{F35ED277-E2A8-423A-984A-D2798638B9A2}" srcOrd="0" destOrd="0" presId="urn:microsoft.com/office/officeart/2005/8/layout/vList5"/>
    <dgm:cxn modelId="{56AA761E-40C9-4A99-A7F3-CC3EC1FC91DB}" type="presParOf" srcId="{84F995F2-41C3-4A87-AD39-F1FCD0C84424}" destId="{DB690C2F-76BB-4BB4-A9EB-7C96FB65720A}" srcOrd="15" destOrd="0" presId="urn:microsoft.com/office/officeart/2005/8/layout/vList5"/>
    <dgm:cxn modelId="{2A2EF8CA-4EBB-479E-87B7-0BDB25CC9A24}" type="presParOf" srcId="{84F995F2-41C3-4A87-AD39-F1FCD0C84424}" destId="{04ABA5F0-542A-456A-BDE3-52AF0C4CA2F0}" srcOrd="16" destOrd="0" presId="urn:microsoft.com/office/officeart/2005/8/layout/vList5"/>
    <dgm:cxn modelId="{9869F7FD-F338-4A35-8953-C5D5AEF77104}" type="presParOf" srcId="{04ABA5F0-542A-456A-BDE3-52AF0C4CA2F0}" destId="{828A6E5C-7FE2-4E58-BAF6-B84458525FEB}" srcOrd="0" destOrd="0" presId="urn:microsoft.com/office/officeart/2005/8/layout/vList5"/>
    <dgm:cxn modelId="{D073AAB2-B65D-42C1-A00F-D6E93D803633}" type="presParOf" srcId="{84F995F2-41C3-4A87-AD39-F1FCD0C84424}" destId="{1EA551DE-D48E-41AC-A11D-C754BB0FB24D}" srcOrd="17" destOrd="0" presId="urn:microsoft.com/office/officeart/2005/8/layout/vList5"/>
    <dgm:cxn modelId="{C2600153-123F-44E7-A592-59BC426B41E8}" type="presParOf" srcId="{84F995F2-41C3-4A87-AD39-F1FCD0C84424}" destId="{DDD0A414-78FC-46C2-A875-512984F6D002}" srcOrd="18" destOrd="0" presId="urn:microsoft.com/office/officeart/2005/8/layout/vList5"/>
    <dgm:cxn modelId="{C2A0BFAC-224E-473A-88E8-45747AE6AFFC}" type="presParOf" srcId="{DDD0A414-78FC-46C2-A875-512984F6D002}" destId="{2890790B-F571-4348-89D6-8BF939744D0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630CF4-98A8-428A-BBFE-37B7ABD97FB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3775800-DAAC-43D9-95C6-65E8C1ACCD41}">
      <dgm:prSet/>
      <dgm:spPr/>
      <dgm:t>
        <a:bodyPr/>
        <a:lstStyle/>
        <a:p>
          <a:pPr rtl="0"/>
          <a:r>
            <a:rPr lang="en-US" dirty="0" smtClean="0"/>
            <a:t>Where is the resident planning to discharge to?</a:t>
          </a:r>
          <a:endParaRPr lang="en-US" dirty="0"/>
        </a:p>
      </dgm:t>
    </dgm:pt>
    <dgm:pt modelId="{95C8BF62-28EE-4FA6-B567-B618BE400711}" type="parTrans" cxnId="{F2ECC92E-9E3D-430D-B1D8-29C4FC52E791}">
      <dgm:prSet/>
      <dgm:spPr/>
      <dgm:t>
        <a:bodyPr/>
        <a:lstStyle/>
        <a:p>
          <a:endParaRPr lang="en-US"/>
        </a:p>
      </dgm:t>
    </dgm:pt>
    <dgm:pt modelId="{E6FF6BE5-ACD7-4D2C-803B-F95252BF6803}" type="sibTrans" cxnId="{F2ECC92E-9E3D-430D-B1D8-29C4FC52E791}">
      <dgm:prSet/>
      <dgm:spPr/>
      <dgm:t>
        <a:bodyPr/>
        <a:lstStyle/>
        <a:p>
          <a:endParaRPr lang="en-US"/>
        </a:p>
      </dgm:t>
    </dgm:pt>
    <dgm:pt modelId="{936D0A0D-151D-4DC0-B60C-D9462A5F26ED}">
      <dgm:prSet/>
      <dgm:spPr/>
      <dgm:t>
        <a:bodyPr/>
        <a:lstStyle/>
        <a:p>
          <a:pPr rtl="0"/>
          <a:r>
            <a:rPr lang="en-US" dirty="0" smtClean="0"/>
            <a:t>What are the barriers if any may there be to discharging to that next environment?</a:t>
          </a:r>
          <a:endParaRPr lang="en-US" dirty="0"/>
        </a:p>
      </dgm:t>
    </dgm:pt>
    <dgm:pt modelId="{7E452BDE-AD6B-4362-86B0-55A5FEBF006A}" type="parTrans" cxnId="{1B9EFB3F-F03F-445F-8AA9-F18B147421F7}">
      <dgm:prSet/>
      <dgm:spPr/>
      <dgm:t>
        <a:bodyPr/>
        <a:lstStyle/>
        <a:p>
          <a:endParaRPr lang="en-US"/>
        </a:p>
      </dgm:t>
    </dgm:pt>
    <dgm:pt modelId="{25FE5119-4F77-4516-8A10-8CA2F8740339}" type="sibTrans" cxnId="{1B9EFB3F-F03F-445F-8AA9-F18B147421F7}">
      <dgm:prSet/>
      <dgm:spPr/>
      <dgm:t>
        <a:bodyPr/>
        <a:lstStyle/>
        <a:p>
          <a:endParaRPr lang="en-US"/>
        </a:p>
      </dgm:t>
    </dgm:pt>
    <dgm:pt modelId="{9E9B2CD9-1AA4-4C9C-AA85-FD3F7FB676A3}">
      <dgm:prSet/>
      <dgm:spPr/>
      <dgm:t>
        <a:bodyPr/>
        <a:lstStyle/>
        <a:p>
          <a:pPr rtl="0"/>
          <a:r>
            <a:rPr lang="en-US" dirty="0" smtClean="0"/>
            <a:t>What could be an acceptable alternate discharge plan if barriers exist?</a:t>
          </a:r>
          <a:endParaRPr lang="en-US" dirty="0"/>
        </a:p>
      </dgm:t>
    </dgm:pt>
    <dgm:pt modelId="{7CCC0AB7-AF4C-40BB-BC35-17AE2A2BD32E}" type="parTrans" cxnId="{0E2A2630-EE97-4FA9-A36B-43273D57FD7D}">
      <dgm:prSet/>
      <dgm:spPr/>
      <dgm:t>
        <a:bodyPr/>
        <a:lstStyle/>
        <a:p>
          <a:endParaRPr lang="en-US"/>
        </a:p>
      </dgm:t>
    </dgm:pt>
    <dgm:pt modelId="{204C13FD-E6BE-4F97-81B6-AF4D29CB8120}" type="sibTrans" cxnId="{0E2A2630-EE97-4FA9-A36B-43273D57FD7D}">
      <dgm:prSet/>
      <dgm:spPr/>
      <dgm:t>
        <a:bodyPr/>
        <a:lstStyle/>
        <a:p>
          <a:endParaRPr lang="en-US"/>
        </a:p>
      </dgm:t>
    </dgm:pt>
    <dgm:pt modelId="{866841C6-788E-4A79-A3D5-CD4BF7E0A60D}">
      <dgm:prSet/>
      <dgm:spPr/>
      <dgm:t>
        <a:bodyPr/>
        <a:lstStyle/>
        <a:p>
          <a:pPr rtl="0"/>
          <a:r>
            <a:rPr lang="en-US" dirty="0" smtClean="0"/>
            <a:t>Are the resident’s goals realistic?</a:t>
          </a:r>
          <a:endParaRPr lang="en-US" dirty="0"/>
        </a:p>
      </dgm:t>
    </dgm:pt>
    <dgm:pt modelId="{8DF62B21-A496-452F-B6B2-A315C17180D6}" type="parTrans" cxnId="{4156188E-EC56-4F4D-A51C-1D375821118B}">
      <dgm:prSet/>
      <dgm:spPr/>
      <dgm:t>
        <a:bodyPr/>
        <a:lstStyle/>
        <a:p>
          <a:endParaRPr lang="en-US"/>
        </a:p>
      </dgm:t>
    </dgm:pt>
    <dgm:pt modelId="{5415B836-7D96-4922-920E-AD1314F8A283}" type="sibTrans" cxnId="{4156188E-EC56-4F4D-A51C-1D375821118B}">
      <dgm:prSet/>
      <dgm:spPr/>
      <dgm:t>
        <a:bodyPr/>
        <a:lstStyle/>
        <a:p>
          <a:endParaRPr lang="en-US"/>
        </a:p>
      </dgm:t>
    </dgm:pt>
    <dgm:pt modelId="{B1E301A1-1A4D-459D-B38D-800F9F47B6A2}">
      <dgm:prSet/>
      <dgm:spPr/>
      <dgm:t>
        <a:bodyPr/>
        <a:lstStyle/>
        <a:p>
          <a:pPr rtl="0"/>
          <a:r>
            <a:rPr lang="en-US" dirty="0" smtClean="0"/>
            <a:t>What support systems are available to the resident at discharge?</a:t>
          </a:r>
          <a:endParaRPr lang="en-US" dirty="0"/>
        </a:p>
      </dgm:t>
    </dgm:pt>
    <dgm:pt modelId="{8F62E768-462F-4C31-9199-4F8DA861A823}" type="parTrans" cxnId="{2DA1F72B-A4E0-4F37-93DB-F3714F69CFC5}">
      <dgm:prSet/>
      <dgm:spPr/>
      <dgm:t>
        <a:bodyPr/>
        <a:lstStyle/>
        <a:p>
          <a:endParaRPr lang="en-US"/>
        </a:p>
      </dgm:t>
    </dgm:pt>
    <dgm:pt modelId="{3B0475E0-4C10-49A3-AA98-14E56D0FE994}" type="sibTrans" cxnId="{2DA1F72B-A4E0-4F37-93DB-F3714F69CFC5}">
      <dgm:prSet/>
      <dgm:spPr/>
      <dgm:t>
        <a:bodyPr/>
        <a:lstStyle/>
        <a:p>
          <a:endParaRPr lang="en-US"/>
        </a:p>
      </dgm:t>
    </dgm:pt>
    <dgm:pt modelId="{7375AFFE-D7DF-4681-9E32-E009C36ADDF3}">
      <dgm:prSet/>
      <dgm:spPr/>
      <dgm:t>
        <a:bodyPr/>
        <a:lstStyle/>
        <a:p>
          <a:pPr rtl="0"/>
          <a:r>
            <a:rPr lang="en-US" dirty="0" smtClean="0"/>
            <a:t>Is the resident making their own decisions or is there a guardian / POA?</a:t>
          </a:r>
          <a:endParaRPr lang="en-US" dirty="0"/>
        </a:p>
      </dgm:t>
    </dgm:pt>
    <dgm:pt modelId="{8753F6E5-525F-4BEE-B872-FA978DAF20E1}" type="parTrans" cxnId="{2A3FC625-DED9-4379-A86C-9C43BE156EB1}">
      <dgm:prSet/>
      <dgm:spPr/>
      <dgm:t>
        <a:bodyPr/>
        <a:lstStyle/>
        <a:p>
          <a:endParaRPr lang="en-US"/>
        </a:p>
      </dgm:t>
    </dgm:pt>
    <dgm:pt modelId="{8786F89B-05B6-43FE-B309-1B61322BDD02}" type="sibTrans" cxnId="{2A3FC625-DED9-4379-A86C-9C43BE156EB1}">
      <dgm:prSet/>
      <dgm:spPr/>
      <dgm:t>
        <a:bodyPr/>
        <a:lstStyle/>
        <a:p>
          <a:endParaRPr lang="en-US"/>
        </a:p>
      </dgm:t>
    </dgm:pt>
    <dgm:pt modelId="{9B20D724-E63C-4695-A352-2FBF49AF77D4}" type="pres">
      <dgm:prSet presAssocID="{FF630CF4-98A8-428A-BBFE-37B7ABD97FB6}" presName="vert0" presStyleCnt="0">
        <dgm:presLayoutVars>
          <dgm:dir/>
          <dgm:animOne val="branch"/>
          <dgm:animLvl val="lvl"/>
        </dgm:presLayoutVars>
      </dgm:prSet>
      <dgm:spPr/>
      <dgm:t>
        <a:bodyPr/>
        <a:lstStyle/>
        <a:p>
          <a:endParaRPr lang="en-US"/>
        </a:p>
      </dgm:t>
    </dgm:pt>
    <dgm:pt modelId="{5F079C80-A0C1-4686-9A6B-0005A49E1D29}" type="pres">
      <dgm:prSet presAssocID="{43775800-DAAC-43D9-95C6-65E8C1ACCD41}" presName="thickLine" presStyleLbl="alignNode1" presStyleIdx="0" presStyleCnt="6"/>
      <dgm:spPr/>
    </dgm:pt>
    <dgm:pt modelId="{F24ED97F-BEA9-487E-9BC0-687296722FE4}" type="pres">
      <dgm:prSet presAssocID="{43775800-DAAC-43D9-95C6-65E8C1ACCD41}" presName="horz1" presStyleCnt="0"/>
      <dgm:spPr/>
    </dgm:pt>
    <dgm:pt modelId="{3CF7C6FF-A802-4050-94D6-A564C8E6EEF4}" type="pres">
      <dgm:prSet presAssocID="{43775800-DAAC-43D9-95C6-65E8C1ACCD41}" presName="tx1" presStyleLbl="revTx" presStyleIdx="0" presStyleCnt="6"/>
      <dgm:spPr/>
      <dgm:t>
        <a:bodyPr/>
        <a:lstStyle/>
        <a:p>
          <a:endParaRPr lang="en-US"/>
        </a:p>
      </dgm:t>
    </dgm:pt>
    <dgm:pt modelId="{073CCDA7-D29E-404C-8468-D1C3CD77131F}" type="pres">
      <dgm:prSet presAssocID="{43775800-DAAC-43D9-95C6-65E8C1ACCD41}" presName="vert1" presStyleCnt="0"/>
      <dgm:spPr/>
    </dgm:pt>
    <dgm:pt modelId="{45570370-23BA-4CA9-B81A-9351AFA8EEEE}" type="pres">
      <dgm:prSet presAssocID="{936D0A0D-151D-4DC0-B60C-D9462A5F26ED}" presName="thickLine" presStyleLbl="alignNode1" presStyleIdx="1" presStyleCnt="6"/>
      <dgm:spPr/>
    </dgm:pt>
    <dgm:pt modelId="{82AB13FA-1C16-4191-95B5-105491B3EF8F}" type="pres">
      <dgm:prSet presAssocID="{936D0A0D-151D-4DC0-B60C-D9462A5F26ED}" presName="horz1" presStyleCnt="0"/>
      <dgm:spPr/>
    </dgm:pt>
    <dgm:pt modelId="{A0956020-91E4-4373-9439-63B0CB6C800A}" type="pres">
      <dgm:prSet presAssocID="{936D0A0D-151D-4DC0-B60C-D9462A5F26ED}" presName="tx1" presStyleLbl="revTx" presStyleIdx="1" presStyleCnt="6"/>
      <dgm:spPr/>
      <dgm:t>
        <a:bodyPr/>
        <a:lstStyle/>
        <a:p>
          <a:endParaRPr lang="en-US"/>
        </a:p>
      </dgm:t>
    </dgm:pt>
    <dgm:pt modelId="{05513CDC-1B73-4560-A183-1958EF47CFB9}" type="pres">
      <dgm:prSet presAssocID="{936D0A0D-151D-4DC0-B60C-D9462A5F26ED}" presName="vert1" presStyleCnt="0"/>
      <dgm:spPr/>
    </dgm:pt>
    <dgm:pt modelId="{578C9D7B-84A0-448B-A957-E7598972F3D7}" type="pres">
      <dgm:prSet presAssocID="{9E9B2CD9-1AA4-4C9C-AA85-FD3F7FB676A3}" presName="thickLine" presStyleLbl="alignNode1" presStyleIdx="2" presStyleCnt="6"/>
      <dgm:spPr/>
    </dgm:pt>
    <dgm:pt modelId="{DE1F8B05-D5E7-4D52-915C-A439BE283AE2}" type="pres">
      <dgm:prSet presAssocID="{9E9B2CD9-1AA4-4C9C-AA85-FD3F7FB676A3}" presName="horz1" presStyleCnt="0"/>
      <dgm:spPr/>
    </dgm:pt>
    <dgm:pt modelId="{925952E8-EF7F-4A47-AA3F-7D426102483D}" type="pres">
      <dgm:prSet presAssocID="{9E9B2CD9-1AA4-4C9C-AA85-FD3F7FB676A3}" presName="tx1" presStyleLbl="revTx" presStyleIdx="2" presStyleCnt="6"/>
      <dgm:spPr/>
      <dgm:t>
        <a:bodyPr/>
        <a:lstStyle/>
        <a:p>
          <a:endParaRPr lang="en-US"/>
        </a:p>
      </dgm:t>
    </dgm:pt>
    <dgm:pt modelId="{FAF10357-11C0-4821-A297-30C01FDFA6EF}" type="pres">
      <dgm:prSet presAssocID="{9E9B2CD9-1AA4-4C9C-AA85-FD3F7FB676A3}" presName="vert1" presStyleCnt="0"/>
      <dgm:spPr/>
    </dgm:pt>
    <dgm:pt modelId="{0DC30FB3-83D3-46AB-ABB1-13EDBB11D009}" type="pres">
      <dgm:prSet presAssocID="{866841C6-788E-4A79-A3D5-CD4BF7E0A60D}" presName="thickLine" presStyleLbl="alignNode1" presStyleIdx="3" presStyleCnt="6"/>
      <dgm:spPr/>
    </dgm:pt>
    <dgm:pt modelId="{DFAD0843-890E-4869-985F-0497CDA87ABE}" type="pres">
      <dgm:prSet presAssocID="{866841C6-788E-4A79-A3D5-CD4BF7E0A60D}" presName="horz1" presStyleCnt="0"/>
      <dgm:spPr/>
    </dgm:pt>
    <dgm:pt modelId="{6B5142A4-45E2-4F0F-AD0F-4A5982A3BA09}" type="pres">
      <dgm:prSet presAssocID="{866841C6-788E-4A79-A3D5-CD4BF7E0A60D}" presName="tx1" presStyleLbl="revTx" presStyleIdx="3" presStyleCnt="6"/>
      <dgm:spPr/>
      <dgm:t>
        <a:bodyPr/>
        <a:lstStyle/>
        <a:p>
          <a:endParaRPr lang="en-US"/>
        </a:p>
      </dgm:t>
    </dgm:pt>
    <dgm:pt modelId="{3F03098B-5E20-4441-9F65-BBDF9970FB5E}" type="pres">
      <dgm:prSet presAssocID="{866841C6-788E-4A79-A3D5-CD4BF7E0A60D}" presName="vert1" presStyleCnt="0"/>
      <dgm:spPr/>
    </dgm:pt>
    <dgm:pt modelId="{EBC707DF-284F-47E6-B39C-77A692E6A44A}" type="pres">
      <dgm:prSet presAssocID="{B1E301A1-1A4D-459D-B38D-800F9F47B6A2}" presName="thickLine" presStyleLbl="alignNode1" presStyleIdx="4" presStyleCnt="6"/>
      <dgm:spPr/>
    </dgm:pt>
    <dgm:pt modelId="{2C16B4AC-0373-4F02-9729-CBE7FFF67B94}" type="pres">
      <dgm:prSet presAssocID="{B1E301A1-1A4D-459D-B38D-800F9F47B6A2}" presName="horz1" presStyleCnt="0"/>
      <dgm:spPr/>
    </dgm:pt>
    <dgm:pt modelId="{D13CBEAF-39AE-48AD-A216-B4B0DF5DCB2D}" type="pres">
      <dgm:prSet presAssocID="{B1E301A1-1A4D-459D-B38D-800F9F47B6A2}" presName="tx1" presStyleLbl="revTx" presStyleIdx="4" presStyleCnt="6"/>
      <dgm:spPr/>
      <dgm:t>
        <a:bodyPr/>
        <a:lstStyle/>
        <a:p>
          <a:endParaRPr lang="en-US"/>
        </a:p>
      </dgm:t>
    </dgm:pt>
    <dgm:pt modelId="{EBB5D9E5-805E-435A-B307-EA2A84013484}" type="pres">
      <dgm:prSet presAssocID="{B1E301A1-1A4D-459D-B38D-800F9F47B6A2}" presName="vert1" presStyleCnt="0"/>
      <dgm:spPr/>
    </dgm:pt>
    <dgm:pt modelId="{60AAAF75-CAFA-4739-81EA-289FD0801908}" type="pres">
      <dgm:prSet presAssocID="{7375AFFE-D7DF-4681-9E32-E009C36ADDF3}" presName="thickLine" presStyleLbl="alignNode1" presStyleIdx="5" presStyleCnt="6"/>
      <dgm:spPr/>
    </dgm:pt>
    <dgm:pt modelId="{531A34FF-5C26-46F3-BEF6-41E8F6BDCFE4}" type="pres">
      <dgm:prSet presAssocID="{7375AFFE-D7DF-4681-9E32-E009C36ADDF3}" presName="horz1" presStyleCnt="0"/>
      <dgm:spPr/>
    </dgm:pt>
    <dgm:pt modelId="{1F6DA148-C1FD-4DC2-9A25-AAA683737BBD}" type="pres">
      <dgm:prSet presAssocID="{7375AFFE-D7DF-4681-9E32-E009C36ADDF3}" presName="tx1" presStyleLbl="revTx" presStyleIdx="5" presStyleCnt="6"/>
      <dgm:spPr/>
      <dgm:t>
        <a:bodyPr/>
        <a:lstStyle/>
        <a:p>
          <a:endParaRPr lang="en-US"/>
        </a:p>
      </dgm:t>
    </dgm:pt>
    <dgm:pt modelId="{FB000F18-ED2C-49DD-9C13-3ADC47D46C36}" type="pres">
      <dgm:prSet presAssocID="{7375AFFE-D7DF-4681-9E32-E009C36ADDF3}" presName="vert1" presStyleCnt="0"/>
      <dgm:spPr/>
    </dgm:pt>
  </dgm:ptLst>
  <dgm:cxnLst>
    <dgm:cxn modelId="{69F04C24-BF77-49AA-AC83-07AB3ED00AFB}" type="presOf" srcId="{B1E301A1-1A4D-459D-B38D-800F9F47B6A2}" destId="{D13CBEAF-39AE-48AD-A216-B4B0DF5DCB2D}" srcOrd="0" destOrd="0" presId="urn:microsoft.com/office/officeart/2008/layout/LinedList"/>
    <dgm:cxn modelId="{4156188E-EC56-4F4D-A51C-1D375821118B}" srcId="{FF630CF4-98A8-428A-BBFE-37B7ABD97FB6}" destId="{866841C6-788E-4A79-A3D5-CD4BF7E0A60D}" srcOrd="3" destOrd="0" parTransId="{8DF62B21-A496-452F-B6B2-A315C17180D6}" sibTransId="{5415B836-7D96-4922-920E-AD1314F8A283}"/>
    <dgm:cxn modelId="{2DA1F72B-A4E0-4F37-93DB-F3714F69CFC5}" srcId="{FF630CF4-98A8-428A-BBFE-37B7ABD97FB6}" destId="{B1E301A1-1A4D-459D-B38D-800F9F47B6A2}" srcOrd="4" destOrd="0" parTransId="{8F62E768-462F-4C31-9199-4F8DA861A823}" sibTransId="{3B0475E0-4C10-49A3-AA98-14E56D0FE994}"/>
    <dgm:cxn modelId="{1B9EFB3F-F03F-445F-8AA9-F18B147421F7}" srcId="{FF630CF4-98A8-428A-BBFE-37B7ABD97FB6}" destId="{936D0A0D-151D-4DC0-B60C-D9462A5F26ED}" srcOrd="1" destOrd="0" parTransId="{7E452BDE-AD6B-4362-86B0-55A5FEBF006A}" sibTransId="{25FE5119-4F77-4516-8A10-8CA2F8740339}"/>
    <dgm:cxn modelId="{0210AB8F-64DE-433E-B4C7-1F2F19E44D76}" type="presOf" srcId="{43775800-DAAC-43D9-95C6-65E8C1ACCD41}" destId="{3CF7C6FF-A802-4050-94D6-A564C8E6EEF4}" srcOrd="0" destOrd="0" presId="urn:microsoft.com/office/officeart/2008/layout/LinedList"/>
    <dgm:cxn modelId="{0B1D7234-5F8A-4795-9A2A-C3CCFFF76F67}" type="presOf" srcId="{FF630CF4-98A8-428A-BBFE-37B7ABD97FB6}" destId="{9B20D724-E63C-4695-A352-2FBF49AF77D4}" srcOrd="0" destOrd="0" presId="urn:microsoft.com/office/officeart/2008/layout/LinedList"/>
    <dgm:cxn modelId="{F2ECC92E-9E3D-430D-B1D8-29C4FC52E791}" srcId="{FF630CF4-98A8-428A-BBFE-37B7ABD97FB6}" destId="{43775800-DAAC-43D9-95C6-65E8C1ACCD41}" srcOrd="0" destOrd="0" parTransId="{95C8BF62-28EE-4FA6-B567-B618BE400711}" sibTransId="{E6FF6BE5-ACD7-4D2C-803B-F95252BF6803}"/>
    <dgm:cxn modelId="{0E2A2630-EE97-4FA9-A36B-43273D57FD7D}" srcId="{FF630CF4-98A8-428A-BBFE-37B7ABD97FB6}" destId="{9E9B2CD9-1AA4-4C9C-AA85-FD3F7FB676A3}" srcOrd="2" destOrd="0" parTransId="{7CCC0AB7-AF4C-40BB-BC35-17AE2A2BD32E}" sibTransId="{204C13FD-E6BE-4F97-81B6-AF4D29CB8120}"/>
    <dgm:cxn modelId="{2A3FC625-DED9-4379-A86C-9C43BE156EB1}" srcId="{FF630CF4-98A8-428A-BBFE-37B7ABD97FB6}" destId="{7375AFFE-D7DF-4681-9E32-E009C36ADDF3}" srcOrd="5" destOrd="0" parTransId="{8753F6E5-525F-4BEE-B872-FA978DAF20E1}" sibTransId="{8786F89B-05B6-43FE-B309-1B61322BDD02}"/>
    <dgm:cxn modelId="{B0A00A02-AEB8-4251-A048-F5D6A4AA2581}" type="presOf" srcId="{866841C6-788E-4A79-A3D5-CD4BF7E0A60D}" destId="{6B5142A4-45E2-4F0F-AD0F-4A5982A3BA09}" srcOrd="0" destOrd="0" presId="urn:microsoft.com/office/officeart/2008/layout/LinedList"/>
    <dgm:cxn modelId="{96F57A17-E159-4892-8E3D-8D738FA042C5}" type="presOf" srcId="{7375AFFE-D7DF-4681-9E32-E009C36ADDF3}" destId="{1F6DA148-C1FD-4DC2-9A25-AAA683737BBD}" srcOrd="0" destOrd="0" presId="urn:microsoft.com/office/officeart/2008/layout/LinedList"/>
    <dgm:cxn modelId="{BB8E3EE1-D0EA-4886-B293-BFA912A5C650}" type="presOf" srcId="{936D0A0D-151D-4DC0-B60C-D9462A5F26ED}" destId="{A0956020-91E4-4373-9439-63B0CB6C800A}" srcOrd="0" destOrd="0" presId="urn:microsoft.com/office/officeart/2008/layout/LinedList"/>
    <dgm:cxn modelId="{7DE50708-044B-4500-9744-659D40EF7A08}" type="presOf" srcId="{9E9B2CD9-1AA4-4C9C-AA85-FD3F7FB676A3}" destId="{925952E8-EF7F-4A47-AA3F-7D426102483D}" srcOrd="0" destOrd="0" presId="urn:microsoft.com/office/officeart/2008/layout/LinedList"/>
    <dgm:cxn modelId="{118CC176-7D79-49D7-99FB-70418CCDA564}" type="presParOf" srcId="{9B20D724-E63C-4695-A352-2FBF49AF77D4}" destId="{5F079C80-A0C1-4686-9A6B-0005A49E1D29}" srcOrd="0" destOrd="0" presId="urn:microsoft.com/office/officeart/2008/layout/LinedList"/>
    <dgm:cxn modelId="{C23D681C-8DEA-4884-A904-92DB0E823C51}" type="presParOf" srcId="{9B20D724-E63C-4695-A352-2FBF49AF77D4}" destId="{F24ED97F-BEA9-487E-9BC0-687296722FE4}" srcOrd="1" destOrd="0" presId="urn:microsoft.com/office/officeart/2008/layout/LinedList"/>
    <dgm:cxn modelId="{C8175BC6-5FFC-43D8-9465-BA38F84588D5}" type="presParOf" srcId="{F24ED97F-BEA9-487E-9BC0-687296722FE4}" destId="{3CF7C6FF-A802-4050-94D6-A564C8E6EEF4}" srcOrd="0" destOrd="0" presId="urn:microsoft.com/office/officeart/2008/layout/LinedList"/>
    <dgm:cxn modelId="{701C3822-D192-4377-92CB-20AD44C52A30}" type="presParOf" srcId="{F24ED97F-BEA9-487E-9BC0-687296722FE4}" destId="{073CCDA7-D29E-404C-8468-D1C3CD77131F}" srcOrd="1" destOrd="0" presId="urn:microsoft.com/office/officeart/2008/layout/LinedList"/>
    <dgm:cxn modelId="{54A7E6C3-CE59-4C87-8ACE-38E36CB2A734}" type="presParOf" srcId="{9B20D724-E63C-4695-A352-2FBF49AF77D4}" destId="{45570370-23BA-4CA9-B81A-9351AFA8EEEE}" srcOrd="2" destOrd="0" presId="urn:microsoft.com/office/officeart/2008/layout/LinedList"/>
    <dgm:cxn modelId="{BC9DF616-43DD-4843-A948-96D67D29085F}" type="presParOf" srcId="{9B20D724-E63C-4695-A352-2FBF49AF77D4}" destId="{82AB13FA-1C16-4191-95B5-105491B3EF8F}" srcOrd="3" destOrd="0" presId="urn:microsoft.com/office/officeart/2008/layout/LinedList"/>
    <dgm:cxn modelId="{92573B48-FA0E-4420-86FA-60342A016A89}" type="presParOf" srcId="{82AB13FA-1C16-4191-95B5-105491B3EF8F}" destId="{A0956020-91E4-4373-9439-63B0CB6C800A}" srcOrd="0" destOrd="0" presId="urn:microsoft.com/office/officeart/2008/layout/LinedList"/>
    <dgm:cxn modelId="{6214DAFF-729B-4394-8F26-FB6D56A43ACD}" type="presParOf" srcId="{82AB13FA-1C16-4191-95B5-105491B3EF8F}" destId="{05513CDC-1B73-4560-A183-1958EF47CFB9}" srcOrd="1" destOrd="0" presId="urn:microsoft.com/office/officeart/2008/layout/LinedList"/>
    <dgm:cxn modelId="{34848068-BAB0-47EC-82F9-E1848C69F54D}" type="presParOf" srcId="{9B20D724-E63C-4695-A352-2FBF49AF77D4}" destId="{578C9D7B-84A0-448B-A957-E7598972F3D7}" srcOrd="4" destOrd="0" presId="urn:microsoft.com/office/officeart/2008/layout/LinedList"/>
    <dgm:cxn modelId="{A6319A18-9782-4E96-97FC-8B1EB72864DA}" type="presParOf" srcId="{9B20D724-E63C-4695-A352-2FBF49AF77D4}" destId="{DE1F8B05-D5E7-4D52-915C-A439BE283AE2}" srcOrd="5" destOrd="0" presId="urn:microsoft.com/office/officeart/2008/layout/LinedList"/>
    <dgm:cxn modelId="{136A33C9-115C-4060-9B74-6968ECE372D3}" type="presParOf" srcId="{DE1F8B05-D5E7-4D52-915C-A439BE283AE2}" destId="{925952E8-EF7F-4A47-AA3F-7D426102483D}" srcOrd="0" destOrd="0" presId="urn:microsoft.com/office/officeart/2008/layout/LinedList"/>
    <dgm:cxn modelId="{92E16B81-907F-4136-ABC6-4CE975D25516}" type="presParOf" srcId="{DE1F8B05-D5E7-4D52-915C-A439BE283AE2}" destId="{FAF10357-11C0-4821-A297-30C01FDFA6EF}" srcOrd="1" destOrd="0" presId="urn:microsoft.com/office/officeart/2008/layout/LinedList"/>
    <dgm:cxn modelId="{97D69618-3C8D-487B-A96C-AC52DF5B1507}" type="presParOf" srcId="{9B20D724-E63C-4695-A352-2FBF49AF77D4}" destId="{0DC30FB3-83D3-46AB-ABB1-13EDBB11D009}" srcOrd="6" destOrd="0" presId="urn:microsoft.com/office/officeart/2008/layout/LinedList"/>
    <dgm:cxn modelId="{E9058AD7-8100-42BD-A531-208B2D0FB744}" type="presParOf" srcId="{9B20D724-E63C-4695-A352-2FBF49AF77D4}" destId="{DFAD0843-890E-4869-985F-0497CDA87ABE}" srcOrd="7" destOrd="0" presId="urn:microsoft.com/office/officeart/2008/layout/LinedList"/>
    <dgm:cxn modelId="{3CFD678E-F783-4EBB-972C-2B0E04185CD1}" type="presParOf" srcId="{DFAD0843-890E-4869-985F-0497CDA87ABE}" destId="{6B5142A4-45E2-4F0F-AD0F-4A5982A3BA09}" srcOrd="0" destOrd="0" presId="urn:microsoft.com/office/officeart/2008/layout/LinedList"/>
    <dgm:cxn modelId="{9F12460A-B752-4DB8-BB1B-FE4D763BFB6F}" type="presParOf" srcId="{DFAD0843-890E-4869-985F-0497CDA87ABE}" destId="{3F03098B-5E20-4441-9F65-BBDF9970FB5E}" srcOrd="1" destOrd="0" presId="urn:microsoft.com/office/officeart/2008/layout/LinedList"/>
    <dgm:cxn modelId="{BC3BAFB8-2EA3-4EFB-8BEF-61B17048DD9C}" type="presParOf" srcId="{9B20D724-E63C-4695-A352-2FBF49AF77D4}" destId="{EBC707DF-284F-47E6-B39C-77A692E6A44A}" srcOrd="8" destOrd="0" presId="urn:microsoft.com/office/officeart/2008/layout/LinedList"/>
    <dgm:cxn modelId="{9D027A6F-9353-434F-B00A-456D44280A65}" type="presParOf" srcId="{9B20D724-E63C-4695-A352-2FBF49AF77D4}" destId="{2C16B4AC-0373-4F02-9729-CBE7FFF67B94}" srcOrd="9" destOrd="0" presId="urn:microsoft.com/office/officeart/2008/layout/LinedList"/>
    <dgm:cxn modelId="{0667238E-6C54-41AC-B246-E4D1244BE290}" type="presParOf" srcId="{2C16B4AC-0373-4F02-9729-CBE7FFF67B94}" destId="{D13CBEAF-39AE-48AD-A216-B4B0DF5DCB2D}" srcOrd="0" destOrd="0" presId="urn:microsoft.com/office/officeart/2008/layout/LinedList"/>
    <dgm:cxn modelId="{3A0D1219-50A6-4C05-A0F7-76E2DBDF4C09}" type="presParOf" srcId="{2C16B4AC-0373-4F02-9729-CBE7FFF67B94}" destId="{EBB5D9E5-805E-435A-B307-EA2A84013484}" srcOrd="1" destOrd="0" presId="urn:microsoft.com/office/officeart/2008/layout/LinedList"/>
    <dgm:cxn modelId="{86377354-F7F5-4FCF-A4AC-170E583DC759}" type="presParOf" srcId="{9B20D724-E63C-4695-A352-2FBF49AF77D4}" destId="{60AAAF75-CAFA-4739-81EA-289FD0801908}" srcOrd="10" destOrd="0" presId="urn:microsoft.com/office/officeart/2008/layout/LinedList"/>
    <dgm:cxn modelId="{A4D7D1FF-27F4-480C-9483-C904051F4729}" type="presParOf" srcId="{9B20D724-E63C-4695-A352-2FBF49AF77D4}" destId="{531A34FF-5C26-46F3-BEF6-41E8F6BDCFE4}" srcOrd="11" destOrd="0" presId="urn:microsoft.com/office/officeart/2008/layout/LinedList"/>
    <dgm:cxn modelId="{FB8D2F8F-9D7A-4576-B165-6FB31AAE126F}" type="presParOf" srcId="{531A34FF-5C26-46F3-BEF6-41E8F6BDCFE4}" destId="{1F6DA148-C1FD-4DC2-9A25-AAA683737BBD}" srcOrd="0" destOrd="0" presId="urn:microsoft.com/office/officeart/2008/layout/LinedList"/>
    <dgm:cxn modelId="{AF3A5C60-86E0-4036-A4D4-21A48018611E}" type="presParOf" srcId="{531A34FF-5C26-46F3-BEF6-41E8F6BDCFE4}" destId="{FB000F18-ED2C-49DD-9C13-3ADC47D46C3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0E0EC38-5235-40B1-BA7E-B8E0AEE704D3}"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48E4C63B-C640-4147-B235-8F16C53D02DB}">
      <dgm:prSet phldrT="[Text]"/>
      <dgm:spPr/>
      <dgm:t>
        <a:bodyPr/>
        <a:lstStyle/>
        <a:p>
          <a:r>
            <a:rPr lang="en-US" dirty="0" smtClean="0"/>
            <a:t>When Claim does not pay or pays wrong:</a:t>
          </a:r>
          <a:endParaRPr lang="en-US" dirty="0"/>
        </a:p>
      </dgm:t>
    </dgm:pt>
    <dgm:pt modelId="{E608ABF8-796D-46EF-8E40-C87248DE3967}" type="parTrans" cxnId="{0A4BBB30-1FA9-45F0-9516-FC5F7EAA7E07}">
      <dgm:prSet/>
      <dgm:spPr/>
      <dgm:t>
        <a:bodyPr/>
        <a:lstStyle/>
        <a:p>
          <a:endParaRPr lang="en-US"/>
        </a:p>
      </dgm:t>
    </dgm:pt>
    <dgm:pt modelId="{54A301ED-D17C-4C70-ACC2-85D93841D078}" type="sibTrans" cxnId="{0A4BBB30-1FA9-45F0-9516-FC5F7EAA7E07}">
      <dgm:prSet/>
      <dgm:spPr/>
      <dgm:t>
        <a:bodyPr/>
        <a:lstStyle/>
        <a:p>
          <a:endParaRPr lang="en-US"/>
        </a:p>
      </dgm:t>
    </dgm:pt>
    <dgm:pt modelId="{453E0871-490D-4D01-BFCB-9314D76EFE3A}">
      <dgm:prSet phldrT="[Text]"/>
      <dgm:spPr/>
      <dgm:t>
        <a:bodyPr/>
        <a:lstStyle/>
        <a:p>
          <a:r>
            <a:rPr lang="en-US" dirty="0" smtClean="0"/>
            <a:t>1</a:t>
          </a:r>
          <a:r>
            <a:rPr lang="en-US" baseline="30000" dirty="0" smtClean="0"/>
            <a:t>st</a:t>
          </a:r>
          <a:r>
            <a:rPr lang="en-US" dirty="0" smtClean="0"/>
            <a:t>: Call MCO’s customer service to find out problem and see if it can be fixed. Get specifics.</a:t>
          </a:r>
          <a:endParaRPr lang="en-US" dirty="0"/>
        </a:p>
      </dgm:t>
    </dgm:pt>
    <dgm:pt modelId="{03F4F90C-FEB8-42B7-B961-8A99CC2E843D}" type="parTrans" cxnId="{9859F2D4-49C4-4573-A468-427D6E648996}">
      <dgm:prSet/>
      <dgm:spPr/>
      <dgm:t>
        <a:bodyPr/>
        <a:lstStyle/>
        <a:p>
          <a:endParaRPr lang="en-US"/>
        </a:p>
      </dgm:t>
    </dgm:pt>
    <dgm:pt modelId="{04079914-8525-4728-A51E-B05213D4CBDF}" type="sibTrans" cxnId="{9859F2D4-49C4-4573-A468-427D6E648996}">
      <dgm:prSet/>
      <dgm:spPr/>
      <dgm:t>
        <a:bodyPr/>
        <a:lstStyle/>
        <a:p>
          <a:endParaRPr lang="en-US"/>
        </a:p>
      </dgm:t>
    </dgm:pt>
    <dgm:pt modelId="{B0CC4F3F-E0C0-413A-BF3D-3E46A0DC8D89}">
      <dgm:prSet phldrT="[Text]"/>
      <dgm:spPr/>
      <dgm:t>
        <a:bodyPr/>
        <a:lstStyle/>
        <a:p>
          <a:r>
            <a:rPr lang="en-US" dirty="0" smtClean="0"/>
            <a:t>Be aware of timely filling issues.</a:t>
          </a:r>
          <a:endParaRPr lang="en-US" dirty="0"/>
        </a:p>
      </dgm:t>
    </dgm:pt>
    <dgm:pt modelId="{7A52080E-A204-473A-BCA2-76B61C497A6E}" type="parTrans" cxnId="{E5251117-786B-4AF4-A17B-644EB89A83D9}">
      <dgm:prSet/>
      <dgm:spPr/>
      <dgm:t>
        <a:bodyPr/>
        <a:lstStyle/>
        <a:p>
          <a:endParaRPr lang="en-US"/>
        </a:p>
      </dgm:t>
    </dgm:pt>
    <dgm:pt modelId="{A3B93F68-B5B6-4208-8E64-9D999B7D98F6}" type="sibTrans" cxnId="{E5251117-786B-4AF4-A17B-644EB89A83D9}">
      <dgm:prSet/>
      <dgm:spPr/>
      <dgm:t>
        <a:bodyPr/>
        <a:lstStyle/>
        <a:p>
          <a:endParaRPr lang="en-US"/>
        </a:p>
      </dgm:t>
    </dgm:pt>
    <dgm:pt modelId="{B15B76BC-52AD-4BC7-91EE-65BBF98C1349}">
      <dgm:prSet phldrT="[Text]"/>
      <dgm:spPr/>
      <dgm:t>
        <a:bodyPr/>
        <a:lstStyle/>
        <a:p>
          <a:r>
            <a:rPr lang="en-US" dirty="0" smtClean="0"/>
            <a:t>What Can CPAN do for you:</a:t>
          </a:r>
          <a:endParaRPr lang="en-US" dirty="0"/>
        </a:p>
      </dgm:t>
    </dgm:pt>
    <dgm:pt modelId="{599C6438-785B-4AC0-A790-A1FD17B3B619}" type="parTrans" cxnId="{D15CFD0E-7F38-43AF-AB2B-DA52FAA57FCA}">
      <dgm:prSet/>
      <dgm:spPr/>
      <dgm:t>
        <a:bodyPr/>
        <a:lstStyle/>
        <a:p>
          <a:endParaRPr lang="en-US"/>
        </a:p>
      </dgm:t>
    </dgm:pt>
    <dgm:pt modelId="{1D89CEA9-8D62-4098-AAD6-0CED281D0552}" type="sibTrans" cxnId="{D15CFD0E-7F38-43AF-AB2B-DA52FAA57FCA}">
      <dgm:prSet/>
      <dgm:spPr/>
      <dgm:t>
        <a:bodyPr/>
        <a:lstStyle/>
        <a:p>
          <a:endParaRPr lang="en-US"/>
        </a:p>
      </dgm:t>
    </dgm:pt>
    <dgm:pt modelId="{FF2F2253-05A1-4CDC-B800-437A89CE3064}">
      <dgm:prSet phldrT="[Text]"/>
      <dgm:spPr/>
      <dgm:t>
        <a:bodyPr/>
        <a:lstStyle/>
        <a:p>
          <a:r>
            <a:rPr lang="en-US" dirty="0" smtClean="0"/>
            <a:t>Resolve Rate Issues</a:t>
          </a:r>
          <a:endParaRPr lang="en-US" dirty="0"/>
        </a:p>
      </dgm:t>
    </dgm:pt>
    <dgm:pt modelId="{279462ED-B342-46C4-AD18-C5BCC3EADC70}" type="parTrans" cxnId="{64EBDBB7-7309-4673-B663-F430E621A89F}">
      <dgm:prSet/>
      <dgm:spPr/>
      <dgm:t>
        <a:bodyPr/>
        <a:lstStyle/>
        <a:p>
          <a:endParaRPr lang="en-US"/>
        </a:p>
      </dgm:t>
    </dgm:pt>
    <dgm:pt modelId="{4F90BA0C-2600-4FCF-8A16-65BFE2B65626}" type="sibTrans" cxnId="{64EBDBB7-7309-4673-B663-F430E621A89F}">
      <dgm:prSet/>
      <dgm:spPr/>
      <dgm:t>
        <a:bodyPr/>
        <a:lstStyle/>
        <a:p>
          <a:endParaRPr lang="en-US"/>
        </a:p>
      </dgm:t>
    </dgm:pt>
    <dgm:pt modelId="{5A42EA58-354E-41B7-B58C-F31C1B8D11C2}">
      <dgm:prSet phldrT="[Text]"/>
      <dgm:spPr/>
      <dgm:t>
        <a:bodyPr/>
        <a:lstStyle/>
        <a:p>
          <a:r>
            <a:rPr lang="en-US" dirty="0" smtClean="0"/>
            <a:t>Resolve authorization issues: number or length of stay</a:t>
          </a:r>
          <a:endParaRPr lang="en-US" dirty="0"/>
        </a:p>
      </dgm:t>
    </dgm:pt>
    <dgm:pt modelId="{4714AE45-FC38-45AA-B34E-C5A391946B9C}" type="parTrans" cxnId="{0C6A5A8F-5D80-45A3-BC6E-4E0F1625712C}">
      <dgm:prSet/>
      <dgm:spPr/>
      <dgm:t>
        <a:bodyPr/>
        <a:lstStyle/>
        <a:p>
          <a:endParaRPr lang="en-US"/>
        </a:p>
      </dgm:t>
    </dgm:pt>
    <dgm:pt modelId="{63E5980A-4DE4-4D81-AFE5-3F7D4D7E63B8}" type="sibTrans" cxnId="{0C6A5A8F-5D80-45A3-BC6E-4E0F1625712C}">
      <dgm:prSet/>
      <dgm:spPr/>
      <dgm:t>
        <a:bodyPr/>
        <a:lstStyle/>
        <a:p>
          <a:endParaRPr lang="en-US"/>
        </a:p>
      </dgm:t>
    </dgm:pt>
    <dgm:pt modelId="{4BB06D6E-97A1-4A59-92B5-DA40675E8F2F}">
      <dgm:prSet phldrT="[Text]"/>
      <dgm:spPr/>
      <dgm:t>
        <a:bodyPr/>
        <a:lstStyle/>
        <a:p>
          <a:r>
            <a:rPr lang="en-US" dirty="0" smtClean="0"/>
            <a:t>Who to contact in CPAN about billing issues:</a:t>
          </a:r>
          <a:endParaRPr lang="en-US" dirty="0"/>
        </a:p>
      </dgm:t>
    </dgm:pt>
    <dgm:pt modelId="{98FAB036-A21C-4255-B609-2BC1D3A01A63}" type="parTrans" cxnId="{272DD457-4A3B-44BF-B599-7F551230FC0A}">
      <dgm:prSet/>
      <dgm:spPr/>
      <dgm:t>
        <a:bodyPr/>
        <a:lstStyle/>
        <a:p>
          <a:endParaRPr lang="en-US"/>
        </a:p>
      </dgm:t>
    </dgm:pt>
    <dgm:pt modelId="{531EA987-C3A8-4AFD-89A8-808E49027754}" type="sibTrans" cxnId="{272DD457-4A3B-44BF-B599-7F551230FC0A}">
      <dgm:prSet/>
      <dgm:spPr/>
      <dgm:t>
        <a:bodyPr/>
        <a:lstStyle/>
        <a:p>
          <a:endParaRPr lang="en-US"/>
        </a:p>
      </dgm:t>
    </dgm:pt>
    <dgm:pt modelId="{FD4AE3AC-3A77-47D2-8380-816F3FA96A7E}">
      <dgm:prSet phldrT="[Text]" custT="1"/>
      <dgm:spPr/>
      <dgm:t>
        <a:bodyPr/>
        <a:lstStyle/>
        <a:p>
          <a:r>
            <a:rPr lang="en-US" sz="1100" baseline="0" dirty="0" smtClean="0"/>
            <a:t>Claims@cpanohio.com</a:t>
          </a:r>
          <a:endParaRPr lang="en-US" sz="1100" baseline="0" dirty="0"/>
        </a:p>
      </dgm:t>
    </dgm:pt>
    <dgm:pt modelId="{15B544AA-C870-4978-A5E5-CA3DA945E7EA}" type="parTrans" cxnId="{645BF58B-65F2-4ECA-86FD-4C73F22DA315}">
      <dgm:prSet/>
      <dgm:spPr/>
      <dgm:t>
        <a:bodyPr/>
        <a:lstStyle/>
        <a:p>
          <a:endParaRPr lang="en-US"/>
        </a:p>
      </dgm:t>
    </dgm:pt>
    <dgm:pt modelId="{178FBF91-9864-4972-8AEB-A541E13CCE53}" type="sibTrans" cxnId="{645BF58B-65F2-4ECA-86FD-4C73F22DA315}">
      <dgm:prSet/>
      <dgm:spPr/>
      <dgm:t>
        <a:bodyPr/>
        <a:lstStyle/>
        <a:p>
          <a:endParaRPr lang="en-US"/>
        </a:p>
      </dgm:t>
    </dgm:pt>
    <dgm:pt modelId="{87EE1CCA-D396-4121-805E-1071AFA3598A}">
      <dgm:prSet phldrT="[Text]"/>
      <dgm:spPr/>
      <dgm:t>
        <a:bodyPr/>
        <a:lstStyle/>
        <a:p>
          <a:r>
            <a:rPr lang="en-US" dirty="0" smtClean="0"/>
            <a:t>Appeal claim if necessary</a:t>
          </a:r>
          <a:endParaRPr lang="en-US" dirty="0"/>
        </a:p>
      </dgm:t>
    </dgm:pt>
    <dgm:pt modelId="{8147B018-8226-4A5B-A736-293CB426F6DF}" type="parTrans" cxnId="{ED72F4C7-96DA-43EA-9925-888676C0F01B}">
      <dgm:prSet/>
      <dgm:spPr/>
      <dgm:t>
        <a:bodyPr/>
        <a:lstStyle/>
        <a:p>
          <a:endParaRPr lang="en-US"/>
        </a:p>
      </dgm:t>
    </dgm:pt>
    <dgm:pt modelId="{6AEFC500-3E5E-4BDB-88A8-85275062F89F}" type="sibTrans" cxnId="{ED72F4C7-96DA-43EA-9925-888676C0F01B}">
      <dgm:prSet/>
      <dgm:spPr/>
      <dgm:t>
        <a:bodyPr/>
        <a:lstStyle/>
        <a:p>
          <a:endParaRPr lang="en-US"/>
        </a:p>
      </dgm:t>
    </dgm:pt>
    <dgm:pt modelId="{1B67BEDB-DCA9-4ECD-AF9F-5CB80DD26373}">
      <dgm:prSet phldrT="[Text]"/>
      <dgm:spPr/>
      <dgm:t>
        <a:bodyPr/>
        <a:lstStyle/>
        <a:p>
          <a:r>
            <a:rPr lang="en-US" dirty="0" smtClean="0"/>
            <a:t>Utilize MCO’s websites</a:t>
          </a:r>
          <a:endParaRPr lang="en-US" dirty="0"/>
        </a:p>
      </dgm:t>
    </dgm:pt>
    <dgm:pt modelId="{DD997B4E-723C-4817-9EBA-23D7539694EA}" type="parTrans" cxnId="{E480A5C6-1E80-4113-96B3-35C0CA8FDEF4}">
      <dgm:prSet/>
      <dgm:spPr/>
      <dgm:t>
        <a:bodyPr/>
        <a:lstStyle/>
        <a:p>
          <a:endParaRPr lang="en-US"/>
        </a:p>
      </dgm:t>
    </dgm:pt>
    <dgm:pt modelId="{42E6CA0B-4345-4F2E-9F3C-5C5A2955E187}" type="sibTrans" cxnId="{E480A5C6-1E80-4113-96B3-35C0CA8FDEF4}">
      <dgm:prSet/>
      <dgm:spPr/>
      <dgm:t>
        <a:bodyPr/>
        <a:lstStyle/>
        <a:p>
          <a:endParaRPr lang="en-US"/>
        </a:p>
      </dgm:t>
    </dgm:pt>
    <dgm:pt modelId="{EC23B513-5EC2-42C8-9E9E-CE57A5974F70}">
      <dgm:prSet phldrT="[Text]"/>
      <dgm:spPr/>
      <dgm:t>
        <a:bodyPr/>
        <a:lstStyle/>
        <a:p>
          <a:r>
            <a:rPr lang="en-US" dirty="0" smtClean="0"/>
            <a:t>Change in level problems</a:t>
          </a:r>
          <a:endParaRPr lang="en-US" dirty="0"/>
        </a:p>
      </dgm:t>
    </dgm:pt>
    <dgm:pt modelId="{53DD7F6F-B149-4D46-93B6-5EB15E26E160}" type="parTrans" cxnId="{9EF089A1-ADF5-4BF2-A1A9-0761AD1B6469}">
      <dgm:prSet/>
      <dgm:spPr/>
      <dgm:t>
        <a:bodyPr/>
        <a:lstStyle/>
        <a:p>
          <a:endParaRPr lang="en-US"/>
        </a:p>
      </dgm:t>
    </dgm:pt>
    <dgm:pt modelId="{54A3FC15-9015-47E1-9A77-8691996D8EAB}" type="sibTrans" cxnId="{9EF089A1-ADF5-4BF2-A1A9-0761AD1B6469}">
      <dgm:prSet/>
      <dgm:spPr/>
      <dgm:t>
        <a:bodyPr/>
        <a:lstStyle/>
        <a:p>
          <a:endParaRPr lang="en-US"/>
        </a:p>
      </dgm:t>
    </dgm:pt>
    <dgm:pt modelId="{3462091C-749E-4B92-AE63-2A50686EB6D2}">
      <dgm:prSet phldrT="[Text]"/>
      <dgm:spPr/>
      <dgm:t>
        <a:bodyPr/>
        <a:lstStyle/>
        <a:p>
          <a:r>
            <a:rPr lang="en-US" dirty="0" smtClean="0"/>
            <a:t>Get claim processed at Provider Relations level.</a:t>
          </a:r>
          <a:endParaRPr lang="en-US" dirty="0"/>
        </a:p>
      </dgm:t>
    </dgm:pt>
    <dgm:pt modelId="{A16F152C-58E5-4158-BADB-8480773C5571}" type="parTrans" cxnId="{B8869D1C-A011-4E69-B569-9EAC250C9068}">
      <dgm:prSet/>
      <dgm:spPr/>
      <dgm:t>
        <a:bodyPr/>
        <a:lstStyle/>
        <a:p>
          <a:endParaRPr lang="en-US"/>
        </a:p>
      </dgm:t>
    </dgm:pt>
    <dgm:pt modelId="{7972CD04-0DC2-499A-B51C-BCB807713341}" type="sibTrans" cxnId="{B8869D1C-A011-4E69-B569-9EAC250C9068}">
      <dgm:prSet/>
      <dgm:spPr/>
      <dgm:t>
        <a:bodyPr/>
        <a:lstStyle/>
        <a:p>
          <a:endParaRPr lang="en-US"/>
        </a:p>
      </dgm:t>
    </dgm:pt>
    <dgm:pt modelId="{0E35A104-CEA6-432C-B7FA-F1069035CB55}" type="pres">
      <dgm:prSet presAssocID="{F0E0EC38-5235-40B1-BA7E-B8E0AEE704D3}" presName="Name0" presStyleCnt="0">
        <dgm:presLayoutVars>
          <dgm:dir/>
          <dgm:animLvl val="lvl"/>
          <dgm:resizeHandles val="exact"/>
        </dgm:presLayoutVars>
      </dgm:prSet>
      <dgm:spPr/>
      <dgm:t>
        <a:bodyPr/>
        <a:lstStyle/>
        <a:p>
          <a:endParaRPr lang="en-US"/>
        </a:p>
      </dgm:t>
    </dgm:pt>
    <dgm:pt modelId="{07581EBD-DF4F-4767-A921-00870EC9E73D}" type="pres">
      <dgm:prSet presAssocID="{48E4C63B-C640-4147-B235-8F16C53D02DB}" presName="vertFlow" presStyleCnt="0"/>
      <dgm:spPr/>
    </dgm:pt>
    <dgm:pt modelId="{409BD167-C182-487E-9579-BC84A817651A}" type="pres">
      <dgm:prSet presAssocID="{48E4C63B-C640-4147-B235-8F16C53D02DB}" presName="header" presStyleLbl="node1" presStyleIdx="0" presStyleCnt="3"/>
      <dgm:spPr/>
      <dgm:t>
        <a:bodyPr/>
        <a:lstStyle/>
        <a:p>
          <a:endParaRPr lang="en-US"/>
        </a:p>
      </dgm:t>
    </dgm:pt>
    <dgm:pt modelId="{43CC43A4-D57E-4B0F-BC5A-9A4036DCA0FF}" type="pres">
      <dgm:prSet presAssocID="{03F4F90C-FEB8-42B7-B961-8A99CC2E843D}" presName="parTrans" presStyleLbl="sibTrans2D1" presStyleIdx="0" presStyleCnt="9"/>
      <dgm:spPr/>
      <dgm:t>
        <a:bodyPr/>
        <a:lstStyle/>
        <a:p>
          <a:endParaRPr lang="en-US"/>
        </a:p>
      </dgm:t>
    </dgm:pt>
    <dgm:pt modelId="{84B3319B-CB42-446A-97BC-90BEB1BC72F8}" type="pres">
      <dgm:prSet presAssocID="{453E0871-490D-4D01-BFCB-9314D76EFE3A}" presName="child" presStyleLbl="alignAccFollowNode1" presStyleIdx="0" presStyleCnt="9">
        <dgm:presLayoutVars>
          <dgm:chMax val="0"/>
          <dgm:bulletEnabled val="1"/>
        </dgm:presLayoutVars>
      </dgm:prSet>
      <dgm:spPr/>
      <dgm:t>
        <a:bodyPr/>
        <a:lstStyle/>
        <a:p>
          <a:endParaRPr lang="en-US"/>
        </a:p>
      </dgm:t>
    </dgm:pt>
    <dgm:pt modelId="{C8CA7341-3C0F-40BA-9F2A-FB15F5A06F64}" type="pres">
      <dgm:prSet presAssocID="{04079914-8525-4728-A51E-B05213D4CBDF}" presName="sibTrans" presStyleLbl="sibTrans2D1" presStyleIdx="1" presStyleCnt="9"/>
      <dgm:spPr/>
      <dgm:t>
        <a:bodyPr/>
        <a:lstStyle/>
        <a:p>
          <a:endParaRPr lang="en-US"/>
        </a:p>
      </dgm:t>
    </dgm:pt>
    <dgm:pt modelId="{0AA6E227-2084-44C2-BBD3-E8A49F3863E8}" type="pres">
      <dgm:prSet presAssocID="{B0CC4F3F-E0C0-413A-BF3D-3E46A0DC8D89}" presName="child" presStyleLbl="alignAccFollowNode1" presStyleIdx="1" presStyleCnt="9">
        <dgm:presLayoutVars>
          <dgm:chMax val="0"/>
          <dgm:bulletEnabled val="1"/>
        </dgm:presLayoutVars>
      </dgm:prSet>
      <dgm:spPr/>
      <dgm:t>
        <a:bodyPr/>
        <a:lstStyle/>
        <a:p>
          <a:endParaRPr lang="en-US"/>
        </a:p>
      </dgm:t>
    </dgm:pt>
    <dgm:pt modelId="{8D78EBE6-4312-4271-AF2F-AB0F9BB13C40}" type="pres">
      <dgm:prSet presAssocID="{A3B93F68-B5B6-4208-8E64-9D999B7D98F6}" presName="sibTrans" presStyleLbl="sibTrans2D1" presStyleIdx="2" presStyleCnt="9"/>
      <dgm:spPr/>
      <dgm:t>
        <a:bodyPr/>
        <a:lstStyle/>
        <a:p>
          <a:endParaRPr lang="en-US"/>
        </a:p>
      </dgm:t>
    </dgm:pt>
    <dgm:pt modelId="{57219424-3A75-45DE-81F3-6D0246E84F8C}" type="pres">
      <dgm:prSet presAssocID="{87EE1CCA-D396-4121-805E-1071AFA3598A}" presName="child" presStyleLbl="alignAccFollowNode1" presStyleIdx="2" presStyleCnt="9">
        <dgm:presLayoutVars>
          <dgm:chMax val="0"/>
          <dgm:bulletEnabled val="1"/>
        </dgm:presLayoutVars>
      </dgm:prSet>
      <dgm:spPr/>
      <dgm:t>
        <a:bodyPr/>
        <a:lstStyle/>
        <a:p>
          <a:endParaRPr lang="en-US"/>
        </a:p>
      </dgm:t>
    </dgm:pt>
    <dgm:pt modelId="{1F027B64-8087-448A-94DA-68D1B607B658}" type="pres">
      <dgm:prSet presAssocID="{6AEFC500-3E5E-4BDB-88A8-85275062F89F}" presName="sibTrans" presStyleLbl="sibTrans2D1" presStyleIdx="3" presStyleCnt="9"/>
      <dgm:spPr/>
      <dgm:t>
        <a:bodyPr/>
        <a:lstStyle/>
        <a:p>
          <a:endParaRPr lang="en-US"/>
        </a:p>
      </dgm:t>
    </dgm:pt>
    <dgm:pt modelId="{A750F523-DA76-4D23-B58D-BAE9807362C6}" type="pres">
      <dgm:prSet presAssocID="{1B67BEDB-DCA9-4ECD-AF9F-5CB80DD26373}" presName="child" presStyleLbl="alignAccFollowNode1" presStyleIdx="3" presStyleCnt="9">
        <dgm:presLayoutVars>
          <dgm:chMax val="0"/>
          <dgm:bulletEnabled val="1"/>
        </dgm:presLayoutVars>
      </dgm:prSet>
      <dgm:spPr/>
      <dgm:t>
        <a:bodyPr/>
        <a:lstStyle/>
        <a:p>
          <a:endParaRPr lang="en-US"/>
        </a:p>
      </dgm:t>
    </dgm:pt>
    <dgm:pt modelId="{DBFDE162-E7ED-4B3E-8B3A-6ECF1ECA3EDC}" type="pres">
      <dgm:prSet presAssocID="{48E4C63B-C640-4147-B235-8F16C53D02DB}" presName="hSp" presStyleCnt="0"/>
      <dgm:spPr/>
    </dgm:pt>
    <dgm:pt modelId="{59796D60-4C06-4C07-8308-0EFDD3DD43B3}" type="pres">
      <dgm:prSet presAssocID="{B15B76BC-52AD-4BC7-91EE-65BBF98C1349}" presName="vertFlow" presStyleCnt="0"/>
      <dgm:spPr/>
    </dgm:pt>
    <dgm:pt modelId="{659A3C81-4C6A-494B-9B99-C49C7F6FE775}" type="pres">
      <dgm:prSet presAssocID="{B15B76BC-52AD-4BC7-91EE-65BBF98C1349}" presName="header" presStyleLbl="node1" presStyleIdx="1" presStyleCnt="3"/>
      <dgm:spPr/>
      <dgm:t>
        <a:bodyPr/>
        <a:lstStyle/>
        <a:p>
          <a:endParaRPr lang="en-US"/>
        </a:p>
      </dgm:t>
    </dgm:pt>
    <dgm:pt modelId="{553991F7-F315-4E2B-AFCB-054CABB4388E}" type="pres">
      <dgm:prSet presAssocID="{279462ED-B342-46C4-AD18-C5BCC3EADC70}" presName="parTrans" presStyleLbl="sibTrans2D1" presStyleIdx="4" presStyleCnt="9"/>
      <dgm:spPr/>
      <dgm:t>
        <a:bodyPr/>
        <a:lstStyle/>
        <a:p>
          <a:endParaRPr lang="en-US"/>
        </a:p>
      </dgm:t>
    </dgm:pt>
    <dgm:pt modelId="{F4EF3713-12ED-4DFE-B0D2-D2EA5200A9F5}" type="pres">
      <dgm:prSet presAssocID="{FF2F2253-05A1-4CDC-B800-437A89CE3064}" presName="child" presStyleLbl="alignAccFollowNode1" presStyleIdx="4" presStyleCnt="9">
        <dgm:presLayoutVars>
          <dgm:chMax val="0"/>
          <dgm:bulletEnabled val="1"/>
        </dgm:presLayoutVars>
      </dgm:prSet>
      <dgm:spPr/>
      <dgm:t>
        <a:bodyPr/>
        <a:lstStyle/>
        <a:p>
          <a:endParaRPr lang="en-US"/>
        </a:p>
      </dgm:t>
    </dgm:pt>
    <dgm:pt modelId="{C0B0B3FE-BF45-46DF-83A9-D39A0916B313}" type="pres">
      <dgm:prSet presAssocID="{4F90BA0C-2600-4FCF-8A16-65BFE2B65626}" presName="sibTrans" presStyleLbl="sibTrans2D1" presStyleIdx="5" presStyleCnt="9"/>
      <dgm:spPr/>
      <dgm:t>
        <a:bodyPr/>
        <a:lstStyle/>
        <a:p>
          <a:endParaRPr lang="en-US"/>
        </a:p>
      </dgm:t>
    </dgm:pt>
    <dgm:pt modelId="{F8657362-8C83-483C-990B-C392B16F6D5E}" type="pres">
      <dgm:prSet presAssocID="{5A42EA58-354E-41B7-B58C-F31C1B8D11C2}" presName="child" presStyleLbl="alignAccFollowNode1" presStyleIdx="5" presStyleCnt="9">
        <dgm:presLayoutVars>
          <dgm:chMax val="0"/>
          <dgm:bulletEnabled val="1"/>
        </dgm:presLayoutVars>
      </dgm:prSet>
      <dgm:spPr/>
      <dgm:t>
        <a:bodyPr/>
        <a:lstStyle/>
        <a:p>
          <a:endParaRPr lang="en-US"/>
        </a:p>
      </dgm:t>
    </dgm:pt>
    <dgm:pt modelId="{9442E81D-B618-4B86-B6AA-044BB097C7DD}" type="pres">
      <dgm:prSet presAssocID="{63E5980A-4DE4-4D81-AFE5-3F7D4D7E63B8}" presName="sibTrans" presStyleLbl="sibTrans2D1" presStyleIdx="6" presStyleCnt="9"/>
      <dgm:spPr/>
      <dgm:t>
        <a:bodyPr/>
        <a:lstStyle/>
        <a:p>
          <a:endParaRPr lang="en-US"/>
        </a:p>
      </dgm:t>
    </dgm:pt>
    <dgm:pt modelId="{07D49904-0309-4D9A-8A85-B09770765C22}" type="pres">
      <dgm:prSet presAssocID="{EC23B513-5EC2-42C8-9E9E-CE57A5974F70}" presName="child" presStyleLbl="alignAccFollowNode1" presStyleIdx="6" presStyleCnt="9">
        <dgm:presLayoutVars>
          <dgm:chMax val="0"/>
          <dgm:bulletEnabled val="1"/>
        </dgm:presLayoutVars>
      </dgm:prSet>
      <dgm:spPr/>
      <dgm:t>
        <a:bodyPr/>
        <a:lstStyle/>
        <a:p>
          <a:endParaRPr lang="en-US"/>
        </a:p>
      </dgm:t>
    </dgm:pt>
    <dgm:pt modelId="{FE5E27A4-8C67-4FBE-9601-2F7508E8E1C8}" type="pres">
      <dgm:prSet presAssocID="{54A3FC15-9015-47E1-9A77-8691996D8EAB}" presName="sibTrans" presStyleLbl="sibTrans2D1" presStyleIdx="7" presStyleCnt="9"/>
      <dgm:spPr/>
      <dgm:t>
        <a:bodyPr/>
        <a:lstStyle/>
        <a:p>
          <a:endParaRPr lang="en-US"/>
        </a:p>
      </dgm:t>
    </dgm:pt>
    <dgm:pt modelId="{B61A2AC7-6BBD-497F-ADA2-643A838B2682}" type="pres">
      <dgm:prSet presAssocID="{3462091C-749E-4B92-AE63-2A50686EB6D2}" presName="child" presStyleLbl="alignAccFollowNode1" presStyleIdx="7" presStyleCnt="9">
        <dgm:presLayoutVars>
          <dgm:chMax val="0"/>
          <dgm:bulletEnabled val="1"/>
        </dgm:presLayoutVars>
      </dgm:prSet>
      <dgm:spPr/>
      <dgm:t>
        <a:bodyPr/>
        <a:lstStyle/>
        <a:p>
          <a:endParaRPr lang="en-US"/>
        </a:p>
      </dgm:t>
    </dgm:pt>
    <dgm:pt modelId="{006B4B31-9B3A-4850-9172-B8C6FEB45EF3}" type="pres">
      <dgm:prSet presAssocID="{B15B76BC-52AD-4BC7-91EE-65BBF98C1349}" presName="hSp" presStyleCnt="0"/>
      <dgm:spPr/>
    </dgm:pt>
    <dgm:pt modelId="{398BCF41-828F-419F-8DFF-A6AE9FACA121}" type="pres">
      <dgm:prSet presAssocID="{4BB06D6E-97A1-4A59-92B5-DA40675E8F2F}" presName="vertFlow" presStyleCnt="0"/>
      <dgm:spPr/>
    </dgm:pt>
    <dgm:pt modelId="{4C7A44AC-5229-4F39-B43C-C4F51C1E13A4}" type="pres">
      <dgm:prSet presAssocID="{4BB06D6E-97A1-4A59-92B5-DA40675E8F2F}" presName="header" presStyleLbl="node1" presStyleIdx="2" presStyleCnt="3"/>
      <dgm:spPr/>
      <dgm:t>
        <a:bodyPr/>
        <a:lstStyle/>
        <a:p>
          <a:endParaRPr lang="en-US"/>
        </a:p>
      </dgm:t>
    </dgm:pt>
    <dgm:pt modelId="{9F5746CB-065F-4DF3-BC75-77F6CFCD5399}" type="pres">
      <dgm:prSet presAssocID="{15B544AA-C870-4978-A5E5-CA3DA945E7EA}" presName="parTrans" presStyleLbl="sibTrans2D1" presStyleIdx="8" presStyleCnt="9"/>
      <dgm:spPr/>
      <dgm:t>
        <a:bodyPr/>
        <a:lstStyle/>
        <a:p>
          <a:endParaRPr lang="en-US"/>
        </a:p>
      </dgm:t>
    </dgm:pt>
    <dgm:pt modelId="{297D5E5B-8E51-4E09-9C57-D3DD55607E1B}" type="pres">
      <dgm:prSet presAssocID="{FD4AE3AC-3A77-47D2-8380-816F3FA96A7E}" presName="child" presStyleLbl="alignAccFollowNode1" presStyleIdx="8" presStyleCnt="9" custScaleX="136349" custScaleY="97179">
        <dgm:presLayoutVars>
          <dgm:chMax val="0"/>
          <dgm:bulletEnabled val="1"/>
        </dgm:presLayoutVars>
      </dgm:prSet>
      <dgm:spPr/>
      <dgm:t>
        <a:bodyPr/>
        <a:lstStyle/>
        <a:p>
          <a:endParaRPr lang="en-US"/>
        </a:p>
      </dgm:t>
    </dgm:pt>
  </dgm:ptLst>
  <dgm:cxnLst>
    <dgm:cxn modelId="{ED72F4C7-96DA-43EA-9925-888676C0F01B}" srcId="{48E4C63B-C640-4147-B235-8F16C53D02DB}" destId="{87EE1CCA-D396-4121-805E-1071AFA3598A}" srcOrd="2" destOrd="0" parTransId="{8147B018-8226-4A5B-A736-293CB426F6DF}" sibTransId="{6AEFC500-3E5E-4BDB-88A8-85275062F89F}"/>
    <dgm:cxn modelId="{E430DB4F-643B-4959-80D6-8EADAFAB9243}" type="presOf" srcId="{FD4AE3AC-3A77-47D2-8380-816F3FA96A7E}" destId="{297D5E5B-8E51-4E09-9C57-D3DD55607E1B}" srcOrd="0" destOrd="0" presId="urn:microsoft.com/office/officeart/2005/8/layout/lProcess1"/>
    <dgm:cxn modelId="{CA62A352-8222-4D34-8D31-9438429AFD55}" type="presOf" srcId="{A3B93F68-B5B6-4208-8E64-9D999B7D98F6}" destId="{8D78EBE6-4312-4271-AF2F-AB0F9BB13C40}" srcOrd="0" destOrd="0" presId="urn:microsoft.com/office/officeart/2005/8/layout/lProcess1"/>
    <dgm:cxn modelId="{D15CFD0E-7F38-43AF-AB2B-DA52FAA57FCA}" srcId="{F0E0EC38-5235-40B1-BA7E-B8E0AEE704D3}" destId="{B15B76BC-52AD-4BC7-91EE-65BBF98C1349}" srcOrd="1" destOrd="0" parTransId="{599C6438-785B-4AC0-A790-A1FD17B3B619}" sibTransId="{1D89CEA9-8D62-4098-AAD6-0CED281D0552}"/>
    <dgm:cxn modelId="{EB3C2BF8-671A-4633-A787-6FEF9A726BC3}" type="presOf" srcId="{3462091C-749E-4B92-AE63-2A50686EB6D2}" destId="{B61A2AC7-6BBD-497F-ADA2-643A838B2682}" srcOrd="0" destOrd="0" presId="urn:microsoft.com/office/officeart/2005/8/layout/lProcess1"/>
    <dgm:cxn modelId="{BF07FB7C-D1D9-4CDD-8B7E-F564837561CD}" type="presOf" srcId="{279462ED-B342-46C4-AD18-C5BCC3EADC70}" destId="{553991F7-F315-4E2B-AFCB-054CABB4388E}" srcOrd="0" destOrd="0" presId="urn:microsoft.com/office/officeart/2005/8/layout/lProcess1"/>
    <dgm:cxn modelId="{F9ED56B8-1965-4672-9A33-E8CB14BA5039}" type="presOf" srcId="{B0CC4F3F-E0C0-413A-BF3D-3E46A0DC8D89}" destId="{0AA6E227-2084-44C2-BBD3-E8A49F3863E8}" srcOrd="0" destOrd="0" presId="urn:microsoft.com/office/officeart/2005/8/layout/lProcess1"/>
    <dgm:cxn modelId="{2CA6215C-0CD7-4EB6-BEA3-20FB52B7166A}" type="presOf" srcId="{453E0871-490D-4D01-BFCB-9314D76EFE3A}" destId="{84B3319B-CB42-446A-97BC-90BEB1BC72F8}" srcOrd="0" destOrd="0" presId="urn:microsoft.com/office/officeart/2005/8/layout/lProcess1"/>
    <dgm:cxn modelId="{E5251117-786B-4AF4-A17B-644EB89A83D9}" srcId="{48E4C63B-C640-4147-B235-8F16C53D02DB}" destId="{B0CC4F3F-E0C0-413A-BF3D-3E46A0DC8D89}" srcOrd="1" destOrd="0" parTransId="{7A52080E-A204-473A-BCA2-76B61C497A6E}" sibTransId="{A3B93F68-B5B6-4208-8E64-9D999B7D98F6}"/>
    <dgm:cxn modelId="{0A4BBB30-1FA9-45F0-9516-FC5F7EAA7E07}" srcId="{F0E0EC38-5235-40B1-BA7E-B8E0AEE704D3}" destId="{48E4C63B-C640-4147-B235-8F16C53D02DB}" srcOrd="0" destOrd="0" parTransId="{E608ABF8-796D-46EF-8E40-C87248DE3967}" sibTransId="{54A301ED-D17C-4C70-ACC2-85D93841D078}"/>
    <dgm:cxn modelId="{D91C6DCC-D50A-4E0B-A1FA-BD5606DB410E}" type="presOf" srcId="{4F90BA0C-2600-4FCF-8A16-65BFE2B65626}" destId="{C0B0B3FE-BF45-46DF-83A9-D39A0916B313}" srcOrd="0" destOrd="0" presId="urn:microsoft.com/office/officeart/2005/8/layout/lProcess1"/>
    <dgm:cxn modelId="{272DD457-4A3B-44BF-B599-7F551230FC0A}" srcId="{F0E0EC38-5235-40B1-BA7E-B8E0AEE704D3}" destId="{4BB06D6E-97A1-4A59-92B5-DA40675E8F2F}" srcOrd="2" destOrd="0" parTransId="{98FAB036-A21C-4255-B609-2BC1D3A01A63}" sibTransId="{531EA987-C3A8-4AFD-89A8-808E49027754}"/>
    <dgm:cxn modelId="{E480A5C6-1E80-4113-96B3-35C0CA8FDEF4}" srcId="{48E4C63B-C640-4147-B235-8F16C53D02DB}" destId="{1B67BEDB-DCA9-4ECD-AF9F-5CB80DD26373}" srcOrd="3" destOrd="0" parTransId="{DD997B4E-723C-4817-9EBA-23D7539694EA}" sibTransId="{42E6CA0B-4345-4F2E-9F3C-5C5A2955E187}"/>
    <dgm:cxn modelId="{A584D4BD-ABD7-4E1C-B974-C21BC517530C}" type="presOf" srcId="{4BB06D6E-97A1-4A59-92B5-DA40675E8F2F}" destId="{4C7A44AC-5229-4F39-B43C-C4F51C1E13A4}" srcOrd="0" destOrd="0" presId="urn:microsoft.com/office/officeart/2005/8/layout/lProcess1"/>
    <dgm:cxn modelId="{9EF089A1-ADF5-4BF2-A1A9-0761AD1B6469}" srcId="{B15B76BC-52AD-4BC7-91EE-65BBF98C1349}" destId="{EC23B513-5EC2-42C8-9E9E-CE57A5974F70}" srcOrd="2" destOrd="0" parTransId="{53DD7F6F-B149-4D46-93B6-5EB15E26E160}" sibTransId="{54A3FC15-9015-47E1-9A77-8691996D8EAB}"/>
    <dgm:cxn modelId="{B8869D1C-A011-4E69-B569-9EAC250C9068}" srcId="{B15B76BC-52AD-4BC7-91EE-65BBF98C1349}" destId="{3462091C-749E-4B92-AE63-2A50686EB6D2}" srcOrd="3" destOrd="0" parTransId="{A16F152C-58E5-4158-BADB-8480773C5571}" sibTransId="{7972CD04-0DC2-499A-B51C-BCB807713341}"/>
    <dgm:cxn modelId="{BFB1D4B7-07E7-4320-AC8C-0A69DEE58BA3}" type="presOf" srcId="{04079914-8525-4728-A51E-B05213D4CBDF}" destId="{C8CA7341-3C0F-40BA-9F2A-FB15F5A06F64}" srcOrd="0" destOrd="0" presId="urn:microsoft.com/office/officeart/2005/8/layout/lProcess1"/>
    <dgm:cxn modelId="{9859F2D4-49C4-4573-A468-427D6E648996}" srcId="{48E4C63B-C640-4147-B235-8F16C53D02DB}" destId="{453E0871-490D-4D01-BFCB-9314D76EFE3A}" srcOrd="0" destOrd="0" parTransId="{03F4F90C-FEB8-42B7-B961-8A99CC2E843D}" sibTransId="{04079914-8525-4728-A51E-B05213D4CBDF}"/>
    <dgm:cxn modelId="{EE2025EB-70AD-43FA-B6BE-3AA1FF46F3EE}" type="presOf" srcId="{48E4C63B-C640-4147-B235-8F16C53D02DB}" destId="{409BD167-C182-487E-9579-BC84A817651A}" srcOrd="0" destOrd="0" presId="urn:microsoft.com/office/officeart/2005/8/layout/lProcess1"/>
    <dgm:cxn modelId="{2E2A770D-4832-443D-9BFC-C54299519024}" type="presOf" srcId="{B15B76BC-52AD-4BC7-91EE-65BBF98C1349}" destId="{659A3C81-4C6A-494B-9B99-C49C7F6FE775}" srcOrd="0" destOrd="0" presId="urn:microsoft.com/office/officeart/2005/8/layout/lProcess1"/>
    <dgm:cxn modelId="{2BD49C03-C2D9-4FBC-9E11-E3F80B4EBF04}" type="presOf" srcId="{FF2F2253-05A1-4CDC-B800-437A89CE3064}" destId="{F4EF3713-12ED-4DFE-B0D2-D2EA5200A9F5}" srcOrd="0" destOrd="0" presId="urn:microsoft.com/office/officeart/2005/8/layout/lProcess1"/>
    <dgm:cxn modelId="{56BEA9D4-9BAB-4013-9A1C-A923941A3641}" type="presOf" srcId="{15B544AA-C870-4978-A5E5-CA3DA945E7EA}" destId="{9F5746CB-065F-4DF3-BC75-77F6CFCD5399}" srcOrd="0" destOrd="0" presId="urn:microsoft.com/office/officeart/2005/8/layout/lProcess1"/>
    <dgm:cxn modelId="{E99B727E-12D8-4206-BE23-8A7BCFB739AB}" type="presOf" srcId="{87EE1CCA-D396-4121-805E-1071AFA3598A}" destId="{57219424-3A75-45DE-81F3-6D0246E84F8C}" srcOrd="0" destOrd="0" presId="urn:microsoft.com/office/officeart/2005/8/layout/lProcess1"/>
    <dgm:cxn modelId="{7FCEDC90-B97D-4F5F-93CF-45BEA902B787}" type="presOf" srcId="{F0E0EC38-5235-40B1-BA7E-B8E0AEE704D3}" destId="{0E35A104-CEA6-432C-B7FA-F1069035CB55}" srcOrd="0" destOrd="0" presId="urn:microsoft.com/office/officeart/2005/8/layout/lProcess1"/>
    <dgm:cxn modelId="{0C6A5A8F-5D80-45A3-BC6E-4E0F1625712C}" srcId="{B15B76BC-52AD-4BC7-91EE-65BBF98C1349}" destId="{5A42EA58-354E-41B7-B58C-F31C1B8D11C2}" srcOrd="1" destOrd="0" parTransId="{4714AE45-FC38-45AA-B34E-C5A391946B9C}" sibTransId="{63E5980A-4DE4-4D81-AFE5-3F7D4D7E63B8}"/>
    <dgm:cxn modelId="{64EBDBB7-7309-4673-B663-F430E621A89F}" srcId="{B15B76BC-52AD-4BC7-91EE-65BBF98C1349}" destId="{FF2F2253-05A1-4CDC-B800-437A89CE3064}" srcOrd="0" destOrd="0" parTransId="{279462ED-B342-46C4-AD18-C5BCC3EADC70}" sibTransId="{4F90BA0C-2600-4FCF-8A16-65BFE2B65626}"/>
    <dgm:cxn modelId="{5DF0F750-F6B7-4CFD-BB4A-1679ADBC3DA7}" type="presOf" srcId="{03F4F90C-FEB8-42B7-B961-8A99CC2E843D}" destId="{43CC43A4-D57E-4B0F-BC5A-9A4036DCA0FF}" srcOrd="0" destOrd="0" presId="urn:microsoft.com/office/officeart/2005/8/layout/lProcess1"/>
    <dgm:cxn modelId="{7336F8F3-E395-4ED2-80D5-49AB5A259264}" type="presOf" srcId="{5A42EA58-354E-41B7-B58C-F31C1B8D11C2}" destId="{F8657362-8C83-483C-990B-C392B16F6D5E}" srcOrd="0" destOrd="0" presId="urn:microsoft.com/office/officeart/2005/8/layout/lProcess1"/>
    <dgm:cxn modelId="{5F3EED07-EB08-4143-B30B-DA9D7BD198B0}" type="presOf" srcId="{1B67BEDB-DCA9-4ECD-AF9F-5CB80DD26373}" destId="{A750F523-DA76-4D23-B58D-BAE9807362C6}" srcOrd="0" destOrd="0" presId="urn:microsoft.com/office/officeart/2005/8/layout/lProcess1"/>
    <dgm:cxn modelId="{645BF58B-65F2-4ECA-86FD-4C73F22DA315}" srcId="{4BB06D6E-97A1-4A59-92B5-DA40675E8F2F}" destId="{FD4AE3AC-3A77-47D2-8380-816F3FA96A7E}" srcOrd="0" destOrd="0" parTransId="{15B544AA-C870-4978-A5E5-CA3DA945E7EA}" sibTransId="{178FBF91-9864-4972-8AEB-A541E13CCE53}"/>
    <dgm:cxn modelId="{F368B370-2574-4EF7-A34F-A381659F8A2B}" type="presOf" srcId="{54A3FC15-9015-47E1-9A77-8691996D8EAB}" destId="{FE5E27A4-8C67-4FBE-9601-2F7508E8E1C8}" srcOrd="0" destOrd="0" presId="urn:microsoft.com/office/officeart/2005/8/layout/lProcess1"/>
    <dgm:cxn modelId="{52D02341-4B47-481F-8EBE-1DB5342A0437}" type="presOf" srcId="{EC23B513-5EC2-42C8-9E9E-CE57A5974F70}" destId="{07D49904-0309-4D9A-8A85-B09770765C22}" srcOrd="0" destOrd="0" presId="urn:microsoft.com/office/officeart/2005/8/layout/lProcess1"/>
    <dgm:cxn modelId="{8942BC18-EC18-4C0C-89F1-937A127B88E9}" type="presOf" srcId="{63E5980A-4DE4-4D81-AFE5-3F7D4D7E63B8}" destId="{9442E81D-B618-4B86-B6AA-044BB097C7DD}" srcOrd="0" destOrd="0" presId="urn:microsoft.com/office/officeart/2005/8/layout/lProcess1"/>
    <dgm:cxn modelId="{838D74BF-F798-46E7-B5A2-80BF44E957DE}" type="presOf" srcId="{6AEFC500-3E5E-4BDB-88A8-85275062F89F}" destId="{1F027B64-8087-448A-94DA-68D1B607B658}" srcOrd="0" destOrd="0" presId="urn:microsoft.com/office/officeart/2005/8/layout/lProcess1"/>
    <dgm:cxn modelId="{8111B8CE-CE80-4EBB-964B-5114B065DD87}" type="presParOf" srcId="{0E35A104-CEA6-432C-B7FA-F1069035CB55}" destId="{07581EBD-DF4F-4767-A921-00870EC9E73D}" srcOrd="0" destOrd="0" presId="urn:microsoft.com/office/officeart/2005/8/layout/lProcess1"/>
    <dgm:cxn modelId="{1E9D8F19-3FF2-4B77-99DE-30D854BBEF40}" type="presParOf" srcId="{07581EBD-DF4F-4767-A921-00870EC9E73D}" destId="{409BD167-C182-487E-9579-BC84A817651A}" srcOrd="0" destOrd="0" presId="urn:microsoft.com/office/officeart/2005/8/layout/lProcess1"/>
    <dgm:cxn modelId="{317968EB-A919-4BF2-8ACA-DF6F7A7A946F}" type="presParOf" srcId="{07581EBD-DF4F-4767-A921-00870EC9E73D}" destId="{43CC43A4-D57E-4B0F-BC5A-9A4036DCA0FF}" srcOrd="1" destOrd="0" presId="urn:microsoft.com/office/officeart/2005/8/layout/lProcess1"/>
    <dgm:cxn modelId="{460461E1-B44A-430B-97E4-BB6407E347B9}" type="presParOf" srcId="{07581EBD-DF4F-4767-A921-00870EC9E73D}" destId="{84B3319B-CB42-446A-97BC-90BEB1BC72F8}" srcOrd="2" destOrd="0" presId="urn:microsoft.com/office/officeart/2005/8/layout/lProcess1"/>
    <dgm:cxn modelId="{8AF11D5F-6F8A-4271-BD6B-3275B6F33973}" type="presParOf" srcId="{07581EBD-DF4F-4767-A921-00870EC9E73D}" destId="{C8CA7341-3C0F-40BA-9F2A-FB15F5A06F64}" srcOrd="3" destOrd="0" presId="urn:microsoft.com/office/officeart/2005/8/layout/lProcess1"/>
    <dgm:cxn modelId="{0982001E-3679-4897-A17B-6AC1721C6FB5}" type="presParOf" srcId="{07581EBD-DF4F-4767-A921-00870EC9E73D}" destId="{0AA6E227-2084-44C2-BBD3-E8A49F3863E8}" srcOrd="4" destOrd="0" presId="urn:microsoft.com/office/officeart/2005/8/layout/lProcess1"/>
    <dgm:cxn modelId="{B9997BB4-33CF-4EE3-8790-A82E9A594150}" type="presParOf" srcId="{07581EBD-DF4F-4767-A921-00870EC9E73D}" destId="{8D78EBE6-4312-4271-AF2F-AB0F9BB13C40}" srcOrd="5" destOrd="0" presId="urn:microsoft.com/office/officeart/2005/8/layout/lProcess1"/>
    <dgm:cxn modelId="{A0D32A66-843B-4A36-A281-CDD4174F800A}" type="presParOf" srcId="{07581EBD-DF4F-4767-A921-00870EC9E73D}" destId="{57219424-3A75-45DE-81F3-6D0246E84F8C}" srcOrd="6" destOrd="0" presId="urn:microsoft.com/office/officeart/2005/8/layout/lProcess1"/>
    <dgm:cxn modelId="{22A5F613-7FC2-4891-84AC-4723FF8B6569}" type="presParOf" srcId="{07581EBD-DF4F-4767-A921-00870EC9E73D}" destId="{1F027B64-8087-448A-94DA-68D1B607B658}" srcOrd="7" destOrd="0" presId="urn:microsoft.com/office/officeart/2005/8/layout/lProcess1"/>
    <dgm:cxn modelId="{D264B4E1-053B-4309-BEC3-66F8A4434EB9}" type="presParOf" srcId="{07581EBD-DF4F-4767-A921-00870EC9E73D}" destId="{A750F523-DA76-4D23-B58D-BAE9807362C6}" srcOrd="8" destOrd="0" presId="urn:microsoft.com/office/officeart/2005/8/layout/lProcess1"/>
    <dgm:cxn modelId="{080D1CD1-A3E9-48DD-B665-23B1C0B3D80F}" type="presParOf" srcId="{0E35A104-CEA6-432C-B7FA-F1069035CB55}" destId="{DBFDE162-E7ED-4B3E-8B3A-6ECF1ECA3EDC}" srcOrd="1" destOrd="0" presId="urn:microsoft.com/office/officeart/2005/8/layout/lProcess1"/>
    <dgm:cxn modelId="{3CCFAA1B-CFB5-40FF-8B6F-7CEE916CF5FD}" type="presParOf" srcId="{0E35A104-CEA6-432C-B7FA-F1069035CB55}" destId="{59796D60-4C06-4C07-8308-0EFDD3DD43B3}" srcOrd="2" destOrd="0" presId="urn:microsoft.com/office/officeart/2005/8/layout/lProcess1"/>
    <dgm:cxn modelId="{327CCAFD-1754-48B5-B00F-628032721BA1}" type="presParOf" srcId="{59796D60-4C06-4C07-8308-0EFDD3DD43B3}" destId="{659A3C81-4C6A-494B-9B99-C49C7F6FE775}" srcOrd="0" destOrd="0" presId="urn:microsoft.com/office/officeart/2005/8/layout/lProcess1"/>
    <dgm:cxn modelId="{B17F2DFC-B389-4BC2-9163-012558DE3737}" type="presParOf" srcId="{59796D60-4C06-4C07-8308-0EFDD3DD43B3}" destId="{553991F7-F315-4E2B-AFCB-054CABB4388E}" srcOrd="1" destOrd="0" presId="urn:microsoft.com/office/officeart/2005/8/layout/lProcess1"/>
    <dgm:cxn modelId="{EB6BA50B-18C6-4333-98DF-427991F871D7}" type="presParOf" srcId="{59796D60-4C06-4C07-8308-0EFDD3DD43B3}" destId="{F4EF3713-12ED-4DFE-B0D2-D2EA5200A9F5}" srcOrd="2" destOrd="0" presId="urn:microsoft.com/office/officeart/2005/8/layout/lProcess1"/>
    <dgm:cxn modelId="{5958E475-8569-4C10-BF40-FC423FAEB6DD}" type="presParOf" srcId="{59796D60-4C06-4C07-8308-0EFDD3DD43B3}" destId="{C0B0B3FE-BF45-46DF-83A9-D39A0916B313}" srcOrd="3" destOrd="0" presId="urn:microsoft.com/office/officeart/2005/8/layout/lProcess1"/>
    <dgm:cxn modelId="{C2279CCE-94D7-47E2-B83A-916106620FA6}" type="presParOf" srcId="{59796D60-4C06-4C07-8308-0EFDD3DD43B3}" destId="{F8657362-8C83-483C-990B-C392B16F6D5E}" srcOrd="4" destOrd="0" presId="urn:microsoft.com/office/officeart/2005/8/layout/lProcess1"/>
    <dgm:cxn modelId="{10C10C22-90EC-4DCC-9C2A-EF354CB93953}" type="presParOf" srcId="{59796D60-4C06-4C07-8308-0EFDD3DD43B3}" destId="{9442E81D-B618-4B86-B6AA-044BB097C7DD}" srcOrd="5" destOrd="0" presId="urn:microsoft.com/office/officeart/2005/8/layout/lProcess1"/>
    <dgm:cxn modelId="{70B1B15E-DA0D-472C-8DDC-CFE002F2DF8F}" type="presParOf" srcId="{59796D60-4C06-4C07-8308-0EFDD3DD43B3}" destId="{07D49904-0309-4D9A-8A85-B09770765C22}" srcOrd="6" destOrd="0" presId="urn:microsoft.com/office/officeart/2005/8/layout/lProcess1"/>
    <dgm:cxn modelId="{54A1FB85-A804-4A86-8712-052F0D985A95}" type="presParOf" srcId="{59796D60-4C06-4C07-8308-0EFDD3DD43B3}" destId="{FE5E27A4-8C67-4FBE-9601-2F7508E8E1C8}" srcOrd="7" destOrd="0" presId="urn:microsoft.com/office/officeart/2005/8/layout/lProcess1"/>
    <dgm:cxn modelId="{1DCAA187-7FBC-4DFB-A8EF-CA3F108C80FB}" type="presParOf" srcId="{59796D60-4C06-4C07-8308-0EFDD3DD43B3}" destId="{B61A2AC7-6BBD-497F-ADA2-643A838B2682}" srcOrd="8" destOrd="0" presId="urn:microsoft.com/office/officeart/2005/8/layout/lProcess1"/>
    <dgm:cxn modelId="{71F7AF0F-D095-4FDE-A954-D9CA2EC4E7D4}" type="presParOf" srcId="{0E35A104-CEA6-432C-B7FA-F1069035CB55}" destId="{006B4B31-9B3A-4850-9172-B8C6FEB45EF3}" srcOrd="3" destOrd="0" presId="urn:microsoft.com/office/officeart/2005/8/layout/lProcess1"/>
    <dgm:cxn modelId="{15996875-2102-4488-A2DE-D27A1B1E820D}" type="presParOf" srcId="{0E35A104-CEA6-432C-B7FA-F1069035CB55}" destId="{398BCF41-828F-419F-8DFF-A6AE9FACA121}" srcOrd="4" destOrd="0" presId="urn:microsoft.com/office/officeart/2005/8/layout/lProcess1"/>
    <dgm:cxn modelId="{321D6310-9FED-4A03-9829-703C6F4C0C62}" type="presParOf" srcId="{398BCF41-828F-419F-8DFF-A6AE9FACA121}" destId="{4C7A44AC-5229-4F39-B43C-C4F51C1E13A4}" srcOrd="0" destOrd="0" presId="urn:microsoft.com/office/officeart/2005/8/layout/lProcess1"/>
    <dgm:cxn modelId="{FD58342F-3B51-4E35-8D3A-A03B831AC64D}" type="presParOf" srcId="{398BCF41-828F-419F-8DFF-A6AE9FACA121}" destId="{9F5746CB-065F-4DF3-BC75-77F6CFCD5399}" srcOrd="1" destOrd="0" presId="urn:microsoft.com/office/officeart/2005/8/layout/lProcess1"/>
    <dgm:cxn modelId="{AF0FB7EC-E0A2-4353-B129-43B928C10F23}" type="presParOf" srcId="{398BCF41-828F-419F-8DFF-A6AE9FACA121}" destId="{297D5E5B-8E51-4E09-9C57-D3DD55607E1B}"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2A07F9-B4C1-448D-88E1-F08C41060D76}">
      <dsp:nvSpPr>
        <dsp:cNvPr id="0" name=""/>
        <dsp:cNvSpPr/>
      </dsp:nvSpPr>
      <dsp:spPr>
        <a:xfrm>
          <a:off x="0" y="0"/>
          <a:ext cx="7408862" cy="103536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Review the list of Documents on the </a:t>
          </a:r>
        </a:p>
        <a:p>
          <a:pPr lvl="0" algn="ctr" defTabSz="1111250">
            <a:lnSpc>
              <a:spcPct val="90000"/>
            </a:lnSpc>
            <a:spcBef>
              <a:spcPct val="0"/>
            </a:spcBef>
            <a:spcAft>
              <a:spcPct val="35000"/>
            </a:spcAft>
          </a:pPr>
          <a:r>
            <a:rPr lang="en-US" sz="2500" kern="1200" dirty="0" smtClean="0"/>
            <a:t>Pre-cert Referral Request Form</a:t>
          </a:r>
          <a:endParaRPr lang="en-US" sz="2500" kern="1200" dirty="0"/>
        </a:p>
      </dsp:txBody>
      <dsp:txXfrm>
        <a:off x="0" y="0"/>
        <a:ext cx="7408862" cy="1035367"/>
      </dsp:txXfrm>
    </dsp:sp>
    <dsp:sp modelId="{78893910-FAAE-4290-BD83-2A95D17768B2}">
      <dsp:nvSpPr>
        <dsp:cNvPr id="0" name=""/>
        <dsp:cNvSpPr/>
      </dsp:nvSpPr>
      <dsp:spPr>
        <a:xfrm>
          <a:off x="3617" y="1035367"/>
          <a:ext cx="2467208" cy="2174271"/>
        </a:xfrm>
        <a:prstGeom prst="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Submit with all Pre-cert Requests:</a:t>
          </a:r>
        </a:p>
        <a:p>
          <a:pPr lvl="0" algn="ctr" defTabSz="711200">
            <a:lnSpc>
              <a:spcPct val="90000"/>
            </a:lnSpc>
            <a:spcBef>
              <a:spcPct val="0"/>
            </a:spcBef>
            <a:spcAft>
              <a:spcPct val="35000"/>
            </a:spcAft>
          </a:pPr>
          <a:r>
            <a:rPr lang="en-US" sz="1600" b="0" kern="1200" dirty="0" smtClean="0"/>
            <a:t>Pre-cert Request Form</a:t>
          </a:r>
        </a:p>
        <a:p>
          <a:pPr lvl="0" algn="ctr" defTabSz="711200">
            <a:lnSpc>
              <a:spcPct val="90000"/>
            </a:lnSpc>
            <a:spcBef>
              <a:spcPct val="0"/>
            </a:spcBef>
            <a:spcAft>
              <a:spcPct val="35000"/>
            </a:spcAft>
          </a:pPr>
          <a:r>
            <a:rPr lang="en-US" sz="1600" b="0" kern="1200" dirty="0" smtClean="0"/>
            <a:t>Clinical Documents Listed</a:t>
          </a:r>
        </a:p>
      </dsp:txBody>
      <dsp:txXfrm>
        <a:off x="3617" y="1035367"/>
        <a:ext cx="2467208" cy="2174271"/>
      </dsp:txXfrm>
    </dsp:sp>
    <dsp:sp modelId="{9F323324-468C-4A87-A7F3-C35061333D90}">
      <dsp:nvSpPr>
        <dsp:cNvPr id="0" name=""/>
        <dsp:cNvSpPr/>
      </dsp:nvSpPr>
      <dsp:spPr>
        <a:xfrm>
          <a:off x="2470826" y="1020473"/>
          <a:ext cx="2467208" cy="2204059"/>
        </a:xfrm>
        <a:prstGeom prst="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smtClean="0"/>
        </a:p>
        <a:p>
          <a:pPr lvl="0" algn="ctr" defTabSz="711200">
            <a:lnSpc>
              <a:spcPct val="90000"/>
            </a:lnSpc>
            <a:spcBef>
              <a:spcPct val="0"/>
            </a:spcBef>
            <a:spcAft>
              <a:spcPct val="35000"/>
            </a:spcAft>
          </a:pPr>
          <a:endParaRPr lang="en-US" sz="1600" b="1" kern="1200" dirty="0" smtClean="0"/>
        </a:p>
        <a:p>
          <a:pPr lvl="0" algn="ctr" defTabSz="711200">
            <a:lnSpc>
              <a:spcPct val="90000"/>
            </a:lnSpc>
            <a:spcBef>
              <a:spcPct val="0"/>
            </a:spcBef>
            <a:spcAft>
              <a:spcPct val="35000"/>
            </a:spcAft>
          </a:pPr>
          <a:r>
            <a:rPr lang="en-US" sz="1600" b="1" kern="1200" dirty="0" smtClean="0"/>
            <a:t>Submit Pre-cert Requests:</a:t>
          </a:r>
        </a:p>
        <a:p>
          <a:pPr lvl="0" algn="ctr" defTabSz="711200">
            <a:lnSpc>
              <a:spcPct val="90000"/>
            </a:lnSpc>
            <a:spcBef>
              <a:spcPct val="0"/>
            </a:spcBef>
            <a:spcAft>
              <a:spcPct val="35000"/>
            </a:spcAft>
          </a:pPr>
          <a:r>
            <a:rPr lang="en-US" sz="1600" kern="1200" dirty="0" smtClean="0">
              <a:hlinkClick xmlns:r="http://schemas.openxmlformats.org/officeDocument/2006/relationships" r:id="rId1"/>
            </a:rPr>
            <a:t>precert@cpanohio.com</a:t>
          </a:r>
          <a:endParaRPr lang="en-US" sz="1600" kern="1200" dirty="0" smtClean="0"/>
        </a:p>
        <a:p>
          <a:pPr lvl="0" algn="ctr" defTabSz="711200">
            <a:lnSpc>
              <a:spcPct val="90000"/>
            </a:lnSpc>
            <a:spcBef>
              <a:spcPct val="0"/>
            </a:spcBef>
            <a:spcAft>
              <a:spcPct val="35000"/>
            </a:spcAft>
          </a:pPr>
          <a:r>
            <a:rPr lang="en-US" sz="1600" b="1" kern="1200" dirty="0" smtClean="0"/>
            <a:t>FAX NUMBER:</a:t>
          </a:r>
        </a:p>
        <a:p>
          <a:pPr lvl="0" algn="ctr" defTabSz="711200">
            <a:lnSpc>
              <a:spcPct val="90000"/>
            </a:lnSpc>
            <a:spcBef>
              <a:spcPct val="0"/>
            </a:spcBef>
            <a:spcAft>
              <a:spcPct val="35000"/>
            </a:spcAft>
          </a:pPr>
          <a:r>
            <a:rPr lang="en-US" sz="1600" kern="1200" dirty="0" smtClean="0"/>
            <a:t>513-777-2372</a:t>
          </a:r>
        </a:p>
        <a:p>
          <a:pPr lvl="0" algn="ctr" defTabSz="711200">
            <a:lnSpc>
              <a:spcPct val="90000"/>
            </a:lnSpc>
            <a:spcBef>
              <a:spcPct val="0"/>
            </a:spcBef>
            <a:spcAft>
              <a:spcPct val="35000"/>
            </a:spcAft>
          </a:pPr>
          <a:r>
            <a:rPr lang="en-US" sz="1600" kern="1200" dirty="0" smtClean="0"/>
            <a:t>SCANNING IS PREFERRED</a:t>
          </a:r>
        </a:p>
        <a:p>
          <a:pPr lvl="0" algn="ctr" defTabSz="711200">
            <a:lnSpc>
              <a:spcPct val="90000"/>
            </a:lnSpc>
            <a:spcBef>
              <a:spcPct val="0"/>
            </a:spcBef>
            <a:spcAft>
              <a:spcPct val="35000"/>
            </a:spcAft>
          </a:pPr>
          <a:endParaRPr lang="en-US" sz="1600" kern="1200" dirty="0" smtClean="0"/>
        </a:p>
        <a:p>
          <a:pPr lvl="0" algn="ctr" defTabSz="711200">
            <a:lnSpc>
              <a:spcPct val="90000"/>
            </a:lnSpc>
            <a:spcBef>
              <a:spcPct val="0"/>
            </a:spcBef>
            <a:spcAft>
              <a:spcPct val="35000"/>
            </a:spcAft>
          </a:pPr>
          <a:endParaRPr lang="en-US" sz="1800" b="0" kern="1200" dirty="0" smtClean="0"/>
        </a:p>
        <a:p>
          <a:pPr lvl="0" algn="ctr" defTabSz="711200">
            <a:lnSpc>
              <a:spcPct val="90000"/>
            </a:lnSpc>
            <a:spcBef>
              <a:spcPct val="0"/>
            </a:spcBef>
            <a:spcAft>
              <a:spcPct val="35000"/>
            </a:spcAft>
          </a:pPr>
          <a:endParaRPr lang="en-US" sz="1800" kern="1200" dirty="0"/>
        </a:p>
      </dsp:txBody>
      <dsp:txXfrm>
        <a:off x="2470826" y="1020473"/>
        <a:ext cx="2467208" cy="2204059"/>
      </dsp:txXfrm>
    </dsp:sp>
    <dsp:sp modelId="{798A50CB-291E-447E-A818-88F8A24B53B0}">
      <dsp:nvSpPr>
        <dsp:cNvPr id="0" name=""/>
        <dsp:cNvSpPr/>
      </dsp:nvSpPr>
      <dsp:spPr>
        <a:xfrm>
          <a:off x="4941653" y="1020473"/>
          <a:ext cx="2467208" cy="2290508"/>
        </a:xfrm>
        <a:prstGeom prst="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CPAN HOURS OF OPERATION:</a:t>
          </a:r>
        </a:p>
        <a:p>
          <a:pPr lvl="0" algn="ctr" defTabSz="711200">
            <a:lnSpc>
              <a:spcPct val="90000"/>
            </a:lnSpc>
            <a:spcBef>
              <a:spcPct val="0"/>
            </a:spcBef>
            <a:spcAft>
              <a:spcPct val="35000"/>
            </a:spcAft>
          </a:pPr>
          <a:r>
            <a:rPr lang="en-US" sz="1600" b="0" kern="1200" dirty="0" smtClean="0"/>
            <a:t>8AM – 5PM</a:t>
          </a:r>
        </a:p>
        <a:p>
          <a:pPr lvl="0" algn="ctr" defTabSz="711200">
            <a:lnSpc>
              <a:spcPct val="90000"/>
            </a:lnSpc>
            <a:spcBef>
              <a:spcPct val="0"/>
            </a:spcBef>
            <a:spcAft>
              <a:spcPct val="35000"/>
            </a:spcAft>
          </a:pPr>
          <a:endParaRPr lang="en-US" sz="1600" b="0" kern="1200" dirty="0" smtClean="0"/>
        </a:p>
        <a:p>
          <a:pPr lvl="0" algn="ctr" defTabSz="711200">
            <a:lnSpc>
              <a:spcPct val="90000"/>
            </a:lnSpc>
            <a:spcBef>
              <a:spcPct val="0"/>
            </a:spcBef>
            <a:spcAft>
              <a:spcPct val="35000"/>
            </a:spcAft>
          </a:pPr>
          <a:endParaRPr lang="en-US" sz="1600" b="0" kern="1200" dirty="0" smtClean="0"/>
        </a:p>
      </dsp:txBody>
      <dsp:txXfrm>
        <a:off x="4941653" y="1020473"/>
        <a:ext cx="2467208" cy="2290508"/>
      </dsp:txXfrm>
    </dsp:sp>
    <dsp:sp modelId="{3243BE37-CA5D-42A1-BB23-92AB1F12EAB4}">
      <dsp:nvSpPr>
        <dsp:cNvPr id="0" name=""/>
        <dsp:cNvSpPr/>
      </dsp:nvSpPr>
      <dsp:spPr>
        <a:xfrm>
          <a:off x="0" y="3209639"/>
          <a:ext cx="7408862" cy="24158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9FC6F-1090-4244-AEDF-5F17455C7177}">
      <dsp:nvSpPr>
        <dsp:cNvPr id="0" name=""/>
        <dsp:cNvSpPr/>
      </dsp:nvSpPr>
      <dsp:spPr>
        <a:xfrm>
          <a:off x="6954" y="406791"/>
          <a:ext cx="2504783" cy="6261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kern="1200" dirty="0" smtClean="0"/>
            <a:t>First</a:t>
          </a:r>
          <a:endParaRPr lang="en-US" sz="3500" kern="1200" dirty="0"/>
        </a:p>
      </dsp:txBody>
      <dsp:txXfrm>
        <a:off x="25295" y="425132"/>
        <a:ext cx="2468101" cy="589513"/>
      </dsp:txXfrm>
    </dsp:sp>
    <dsp:sp modelId="{90739C5F-9731-47A7-92A1-7BBA6AB87714}">
      <dsp:nvSpPr>
        <dsp:cNvPr id="0" name=""/>
        <dsp:cNvSpPr/>
      </dsp:nvSpPr>
      <dsp:spPr>
        <a:xfrm rot="5400000">
          <a:off x="1204554" y="1087780"/>
          <a:ext cx="109584" cy="10958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827DE0-C856-4383-A7F2-BA9716564741}">
      <dsp:nvSpPr>
        <dsp:cNvPr id="0" name=""/>
        <dsp:cNvSpPr/>
      </dsp:nvSpPr>
      <dsp:spPr>
        <a:xfrm>
          <a:off x="6954" y="1252156"/>
          <a:ext cx="2504783" cy="756175"/>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Facility Contact person must Complete Insurance Benefit Verification .  </a:t>
          </a:r>
          <a:endParaRPr lang="en-US" sz="1000" kern="1200" dirty="0"/>
        </a:p>
      </dsp:txBody>
      <dsp:txXfrm>
        <a:off x="29102" y="1274304"/>
        <a:ext cx="2460487" cy="711879"/>
      </dsp:txXfrm>
    </dsp:sp>
    <dsp:sp modelId="{951A36E0-7A5B-4595-AF9C-B862F9DB79F7}">
      <dsp:nvSpPr>
        <dsp:cNvPr id="0" name=""/>
        <dsp:cNvSpPr/>
      </dsp:nvSpPr>
      <dsp:spPr>
        <a:xfrm rot="5400000">
          <a:off x="1204554" y="2063124"/>
          <a:ext cx="109584" cy="10958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EDE371-1B68-42B1-9D48-2E242AF6F8FF}">
      <dsp:nvSpPr>
        <dsp:cNvPr id="0" name=""/>
        <dsp:cNvSpPr/>
      </dsp:nvSpPr>
      <dsp:spPr>
        <a:xfrm>
          <a:off x="6954" y="2227500"/>
          <a:ext cx="2504783" cy="626195"/>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This must be done prior to submitting case to CPAN’s Precertification Department </a:t>
          </a:r>
          <a:endParaRPr lang="en-US" sz="1000" kern="1200" dirty="0"/>
        </a:p>
      </dsp:txBody>
      <dsp:txXfrm>
        <a:off x="25295" y="2245841"/>
        <a:ext cx="2468101" cy="589513"/>
      </dsp:txXfrm>
    </dsp:sp>
    <dsp:sp modelId="{0BBADD3F-BFF6-446A-9A5D-D8545DD1DF79}">
      <dsp:nvSpPr>
        <dsp:cNvPr id="0" name=""/>
        <dsp:cNvSpPr/>
      </dsp:nvSpPr>
      <dsp:spPr>
        <a:xfrm rot="5400000">
          <a:off x="1204554" y="2908488"/>
          <a:ext cx="109584" cy="10958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2C74A05-1293-49E5-957E-2C56D4BACB3E}">
      <dsp:nvSpPr>
        <dsp:cNvPr id="0" name=""/>
        <dsp:cNvSpPr/>
      </dsp:nvSpPr>
      <dsp:spPr>
        <a:xfrm>
          <a:off x="6954" y="3072865"/>
          <a:ext cx="2504783" cy="626195"/>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Important: The benefit verification is completed by the facility contact person or someone at the facility.  This step is not completed by CPAN.</a:t>
          </a:r>
          <a:endParaRPr lang="en-US" sz="1000" kern="1200" dirty="0"/>
        </a:p>
      </dsp:txBody>
      <dsp:txXfrm>
        <a:off x="25295" y="3091206"/>
        <a:ext cx="2468101" cy="589513"/>
      </dsp:txXfrm>
    </dsp:sp>
    <dsp:sp modelId="{7B7852C5-F246-428C-A048-D26774214B48}">
      <dsp:nvSpPr>
        <dsp:cNvPr id="0" name=""/>
        <dsp:cNvSpPr/>
      </dsp:nvSpPr>
      <dsp:spPr>
        <a:xfrm>
          <a:off x="2862408" y="406791"/>
          <a:ext cx="2504783" cy="6261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kern="1200" dirty="0" smtClean="0"/>
            <a:t>Second</a:t>
          </a:r>
          <a:endParaRPr lang="en-US" sz="3500" kern="1200" dirty="0"/>
        </a:p>
      </dsp:txBody>
      <dsp:txXfrm>
        <a:off x="2880749" y="425132"/>
        <a:ext cx="2468101" cy="589513"/>
      </dsp:txXfrm>
    </dsp:sp>
    <dsp:sp modelId="{C45AA35F-E995-4030-9968-2022B928941C}">
      <dsp:nvSpPr>
        <dsp:cNvPr id="0" name=""/>
        <dsp:cNvSpPr/>
      </dsp:nvSpPr>
      <dsp:spPr>
        <a:xfrm rot="5400000">
          <a:off x="4060007" y="1087780"/>
          <a:ext cx="109584" cy="10958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C1DFA7-3223-4B9C-A61C-532576355C90}">
      <dsp:nvSpPr>
        <dsp:cNvPr id="0" name=""/>
        <dsp:cNvSpPr/>
      </dsp:nvSpPr>
      <dsp:spPr>
        <a:xfrm>
          <a:off x="2862408" y="1252156"/>
          <a:ext cx="2504783" cy="626195"/>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Fax the following information to the CPAN Case Management Office @ 513.777-2372 as soon as possible or scan to precert@cpanohio.com:</a:t>
          </a:r>
          <a:endParaRPr lang="en-US" sz="1000" kern="1200" dirty="0"/>
        </a:p>
      </dsp:txBody>
      <dsp:txXfrm>
        <a:off x="2880749" y="1270497"/>
        <a:ext cx="2468101" cy="589513"/>
      </dsp:txXfrm>
    </dsp:sp>
    <dsp:sp modelId="{CF6593EB-33C9-47C1-86A6-EE01BFD8013B}">
      <dsp:nvSpPr>
        <dsp:cNvPr id="0" name=""/>
        <dsp:cNvSpPr/>
      </dsp:nvSpPr>
      <dsp:spPr>
        <a:xfrm rot="5400000">
          <a:off x="4060007" y="1933144"/>
          <a:ext cx="109584" cy="10958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386947-7C0D-4314-A879-DE41A534195B}">
      <dsp:nvSpPr>
        <dsp:cNvPr id="0" name=""/>
        <dsp:cNvSpPr/>
      </dsp:nvSpPr>
      <dsp:spPr>
        <a:xfrm>
          <a:off x="2862408" y="2097521"/>
          <a:ext cx="2504783" cy="626195"/>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Date for Admit</a:t>
          </a:r>
        </a:p>
        <a:p>
          <a:pPr lvl="0" algn="ctr" defTabSz="444500">
            <a:lnSpc>
              <a:spcPct val="90000"/>
            </a:lnSpc>
            <a:spcBef>
              <a:spcPct val="0"/>
            </a:spcBef>
            <a:spcAft>
              <a:spcPct val="35000"/>
            </a:spcAft>
          </a:pPr>
          <a:r>
            <a:rPr lang="en-US" sz="1000" kern="1200" dirty="0" smtClean="0"/>
            <a:t> Name of admitting facility, contact person and Facility MD to follow.</a:t>
          </a:r>
          <a:endParaRPr lang="en-US" sz="1000" kern="1200" dirty="0"/>
        </a:p>
      </dsp:txBody>
      <dsp:txXfrm>
        <a:off x="2880749" y="2115862"/>
        <a:ext cx="2468101" cy="589513"/>
      </dsp:txXfrm>
    </dsp:sp>
    <dsp:sp modelId="{6FB9CAC3-0D80-49C6-8AD4-188D5C738587}">
      <dsp:nvSpPr>
        <dsp:cNvPr id="0" name=""/>
        <dsp:cNvSpPr/>
      </dsp:nvSpPr>
      <dsp:spPr>
        <a:xfrm rot="5400000">
          <a:off x="4060007" y="2778509"/>
          <a:ext cx="109584" cy="10958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8C2A46-52FE-4360-A01C-9E08A2CD664B}">
      <dsp:nvSpPr>
        <dsp:cNvPr id="0" name=""/>
        <dsp:cNvSpPr/>
      </dsp:nvSpPr>
      <dsp:spPr>
        <a:xfrm>
          <a:off x="2862408" y="2942885"/>
          <a:ext cx="2504783" cy="626195"/>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Discharge plan, short term vs. long term resident &amp; secondary payer</a:t>
          </a:r>
          <a:endParaRPr lang="en-US" sz="1000" kern="1200" dirty="0"/>
        </a:p>
      </dsp:txBody>
      <dsp:txXfrm>
        <a:off x="2880749" y="2961226"/>
        <a:ext cx="2468101" cy="589513"/>
      </dsp:txXfrm>
    </dsp:sp>
    <dsp:sp modelId="{0AA65600-665A-4182-B042-76B92F07910B}">
      <dsp:nvSpPr>
        <dsp:cNvPr id="0" name=""/>
        <dsp:cNvSpPr/>
      </dsp:nvSpPr>
      <dsp:spPr>
        <a:xfrm rot="5400000">
          <a:off x="4060007" y="3623873"/>
          <a:ext cx="109584" cy="10958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24D4A7-C587-4E69-B3DE-8E038937CD17}">
      <dsp:nvSpPr>
        <dsp:cNvPr id="0" name=""/>
        <dsp:cNvSpPr/>
      </dsp:nvSpPr>
      <dsp:spPr>
        <a:xfrm>
          <a:off x="2862408" y="3788250"/>
          <a:ext cx="2504783" cy="626195"/>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Do not send x-rays, labs etc. unless pertinent to admitting documentation</a:t>
          </a:r>
          <a:endParaRPr lang="en-US" sz="1000" kern="1200" dirty="0"/>
        </a:p>
      </dsp:txBody>
      <dsp:txXfrm>
        <a:off x="2880749" y="3806591"/>
        <a:ext cx="2468101" cy="589513"/>
      </dsp:txXfrm>
    </dsp:sp>
    <dsp:sp modelId="{1537105E-95A9-4725-A2F7-EE0BD1503C7C}">
      <dsp:nvSpPr>
        <dsp:cNvPr id="0" name=""/>
        <dsp:cNvSpPr/>
      </dsp:nvSpPr>
      <dsp:spPr>
        <a:xfrm>
          <a:off x="5717861" y="406791"/>
          <a:ext cx="2504783" cy="6261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kern="1200" dirty="0" smtClean="0"/>
            <a:t> Notes</a:t>
          </a:r>
          <a:endParaRPr lang="en-US" sz="3500" kern="1200" dirty="0"/>
        </a:p>
      </dsp:txBody>
      <dsp:txXfrm>
        <a:off x="5736202" y="425132"/>
        <a:ext cx="2468101" cy="589513"/>
      </dsp:txXfrm>
    </dsp:sp>
    <dsp:sp modelId="{BBE66BE9-869A-4CB5-8C1D-5DD390E900D5}">
      <dsp:nvSpPr>
        <dsp:cNvPr id="0" name=""/>
        <dsp:cNvSpPr/>
      </dsp:nvSpPr>
      <dsp:spPr>
        <a:xfrm rot="5400000">
          <a:off x="6915461" y="1087780"/>
          <a:ext cx="109584" cy="10958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DF1A58-1633-4C03-A855-D727AA1FE279}">
      <dsp:nvSpPr>
        <dsp:cNvPr id="0" name=""/>
        <dsp:cNvSpPr/>
      </dsp:nvSpPr>
      <dsp:spPr>
        <a:xfrm>
          <a:off x="5717861" y="1252156"/>
          <a:ext cx="2504783" cy="626195"/>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t>Hospital demographic/face sheet		</a:t>
          </a:r>
        </a:p>
        <a:p>
          <a:pPr lvl="0" algn="l" defTabSz="444500">
            <a:lnSpc>
              <a:spcPct val="90000"/>
            </a:lnSpc>
            <a:spcBef>
              <a:spcPct val="0"/>
            </a:spcBef>
            <a:spcAft>
              <a:spcPct val="35000"/>
            </a:spcAft>
          </a:pPr>
          <a:r>
            <a:rPr lang="en-US" sz="1000" kern="1200" dirty="0" smtClean="0"/>
            <a:t>Past 3-4 days of MD Progress notes, if available</a:t>
          </a:r>
          <a:endParaRPr lang="en-US" sz="1000" kern="1200" dirty="0"/>
        </a:p>
      </dsp:txBody>
      <dsp:txXfrm>
        <a:off x="5736202" y="1270497"/>
        <a:ext cx="2468101" cy="589513"/>
      </dsp:txXfrm>
    </dsp:sp>
    <dsp:sp modelId="{1CA94E4C-2D98-411A-B782-F6247A06DA60}">
      <dsp:nvSpPr>
        <dsp:cNvPr id="0" name=""/>
        <dsp:cNvSpPr/>
      </dsp:nvSpPr>
      <dsp:spPr>
        <a:xfrm rot="5400000">
          <a:off x="6915461" y="1933144"/>
          <a:ext cx="109584" cy="10958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6DAF7D-BC21-4F89-88C7-9F6B73D1C3F9}">
      <dsp:nvSpPr>
        <dsp:cNvPr id="0" name=""/>
        <dsp:cNvSpPr/>
      </dsp:nvSpPr>
      <dsp:spPr>
        <a:xfrm>
          <a:off x="5717861" y="2097521"/>
          <a:ext cx="2504783" cy="626195"/>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PT &amp; OT evaluations &amp; recent therapy progress notes (within the pas 24 hours)</a:t>
          </a:r>
          <a:endParaRPr lang="en-US" sz="1000" kern="1200" dirty="0"/>
        </a:p>
      </dsp:txBody>
      <dsp:txXfrm>
        <a:off x="5736202" y="2115862"/>
        <a:ext cx="2468101" cy="589513"/>
      </dsp:txXfrm>
    </dsp:sp>
    <dsp:sp modelId="{BC08B721-678C-439C-A78C-F8042C6264C6}">
      <dsp:nvSpPr>
        <dsp:cNvPr id="0" name=""/>
        <dsp:cNvSpPr/>
      </dsp:nvSpPr>
      <dsp:spPr>
        <a:xfrm rot="5400000">
          <a:off x="6915461" y="2778509"/>
          <a:ext cx="109584" cy="10958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AC8CE4-8B11-4153-92D6-A3A3B2B4648D}">
      <dsp:nvSpPr>
        <dsp:cNvPr id="0" name=""/>
        <dsp:cNvSpPr/>
      </dsp:nvSpPr>
      <dsp:spPr>
        <a:xfrm>
          <a:off x="5717861" y="2942885"/>
          <a:ext cx="2504783" cy="626195"/>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List of current medications  &amp; stop dates for any IV antibiotic</a:t>
          </a:r>
          <a:endParaRPr lang="en-US" sz="1000" kern="1200" dirty="0"/>
        </a:p>
      </dsp:txBody>
      <dsp:txXfrm>
        <a:off x="5736202" y="2961226"/>
        <a:ext cx="2468101" cy="589513"/>
      </dsp:txXfrm>
    </dsp:sp>
    <dsp:sp modelId="{32EB94CC-3DB7-4015-8208-D6B49DF3CC9F}">
      <dsp:nvSpPr>
        <dsp:cNvPr id="0" name=""/>
        <dsp:cNvSpPr/>
      </dsp:nvSpPr>
      <dsp:spPr>
        <a:xfrm rot="5400000">
          <a:off x="6915461" y="3623873"/>
          <a:ext cx="109584" cy="10958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A302B5-2CA0-4196-BFC1-242FE3716816}">
      <dsp:nvSpPr>
        <dsp:cNvPr id="0" name=""/>
        <dsp:cNvSpPr/>
      </dsp:nvSpPr>
      <dsp:spPr>
        <a:xfrm>
          <a:off x="5717861" y="3788250"/>
          <a:ext cx="2504783" cy="626195"/>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Wound Measurements, staging &amp; current treatment &amp; if wound </a:t>
          </a:r>
          <a:r>
            <a:rPr lang="en-US" sz="1000" kern="1200" dirty="0" err="1" smtClean="0"/>
            <a:t>vac</a:t>
          </a:r>
          <a:r>
            <a:rPr lang="en-US" sz="1000" kern="1200" dirty="0" smtClean="0"/>
            <a:t> is in use</a:t>
          </a:r>
        </a:p>
        <a:p>
          <a:pPr lvl="0" algn="ctr" defTabSz="444500">
            <a:lnSpc>
              <a:spcPct val="90000"/>
            </a:lnSpc>
            <a:spcBef>
              <a:spcPct val="0"/>
            </a:spcBef>
            <a:spcAft>
              <a:spcPct val="35000"/>
            </a:spcAft>
          </a:pPr>
          <a:endParaRPr lang="en-US" sz="1000" kern="1200" dirty="0"/>
        </a:p>
      </dsp:txBody>
      <dsp:txXfrm>
        <a:off x="5736202" y="3806591"/>
        <a:ext cx="2468101" cy="5895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DCD213-6236-4E67-BEF4-7C94DAA6D520}">
      <dsp:nvSpPr>
        <dsp:cNvPr id="0" name=""/>
        <dsp:cNvSpPr/>
      </dsp:nvSpPr>
      <dsp:spPr>
        <a:xfrm>
          <a:off x="0" y="58337"/>
          <a:ext cx="4041775" cy="9623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13687" tIns="270764" rIns="313687" bIns="71120" numCol="1" spcCol="1270" anchor="t" anchorCtr="0">
          <a:noAutofit/>
        </a:bodyPr>
        <a:lstStyle/>
        <a:p>
          <a:pPr marL="57150" lvl="1" indent="-57150" algn="l" defTabSz="444500">
            <a:lnSpc>
              <a:spcPct val="90000"/>
            </a:lnSpc>
            <a:spcBef>
              <a:spcPct val="0"/>
            </a:spcBef>
            <a:spcAft>
              <a:spcPct val="15000"/>
            </a:spcAft>
            <a:buChar char="••"/>
          </a:pPr>
          <a:endParaRPr lang="en-US" sz="1000" kern="1200" dirty="0"/>
        </a:p>
        <a:p>
          <a:pPr marL="57150" lvl="1" indent="-57150" algn="l" defTabSz="444500">
            <a:lnSpc>
              <a:spcPct val="90000"/>
            </a:lnSpc>
            <a:spcBef>
              <a:spcPct val="0"/>
            </a:spcBef>
            <a:spcAft>
              <a:spcPct val="15000"/>
            </a:spcAft>
            <a:buChar char="••"/>
          </a:pPr>
          <a:r>
            <a:rPr lang="en-US" sz="1000" kern="1200" dirty="0" smtClean="0"/>
            <a:t>Submit with CPAN Pre-cert Fax Cover Sheet</a:t>
          </a:r>
          <a:endParaRPr lang="en-US" sz="1000" kern="1200" dirty="0"/>
        </a:p>
        <a:p>
          <a:pPr marL="57150" lvl="1" indent="-57150" algn="l" defTabSz="444500">
            <a:lnSpc>
              <a:spcPct val="90000"/>
            </a:lnSpc>
            <a:spcBef>
              <a:spcPct val="0"/>
            </a:spcBef>
            <a:spcAft>
              <a:spcPct val="15000"/>
            </a:spcAft>
            <a:buChar char="••"/>
          </a:pPr>
          <a:r>
            <a:rPr lang="en-US" sz="1000" kern="1200" dirty="0" smtClean="0"/>
            <a:t>CPAN care coordinator will provide a verbal confirmation that your case was received.</a:t>
          </a:r>
          <a:endParaRPr lang="en-US" sz="1000" kern="1200" dirty="0"/>
        </a:p>
      </dsp:txBody>
      <dsp:txXfrm>
        <a:off x="0" y="58337"/>
        <a:ext cx="4041775" cy="962325"/>
      </dsp:txXfrm>
    </dsp:sp>
    <dsp:sp modelId="{02ECFD41-A8F4-465F-B9FE-1592F1AF84B0}">
      <dsp:nvSpPr>
        <dsp:cNvPr id="0" name=""/>
        <dsp:cNvSpPr/>
      </dsp:nvSpPr>
      <dsp:spPr>
        <a:xfrm>
          <a:off x="202088" y="421"/>
          <a:ext cx="2829242" cy="38376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939" tIns="0" rIns="106939" bIns="0" numCol="1" spcCol="1270" anchor="ctr" anchorCtr="0">
          <a:noAutofit/>
        </a:bodyPr>
        <a:lstStyle/>
        <a:p>
          <a:pPr lvl="0" algn="l" defTabSz="622300">
            <a:lnSpc>
              <a:spcPct val="90000"/>
            </a:lnSpc>
            <a:spcBef>
              <a:spcPct val="0"/>
            </a:spcBef>
            <a:spcAft>
              <a:spcPct val="35000"/>
            </a:spcAft>
          </a:pPr>
          <a:r>
            <a:rPr lang="en-US" sz="1400" kern="1200" dirty="0" smtClean="0"/>
            <a:t>SEND PRECERT IN ASAP</a:t>
          </a:r>
          <a:endParaRPr lang="en-US" sz="1400" kern="1200" dirty="0"/>
        </a:p>
      </dsp:txBody>
      <dsp:txXfrm>
        <a:off x="220822" y="19155"/>
        <a:ext cx="2791774" cy="346292"/>
      </dsp:txXfrm>
    </dsp:sp>
    <dsp:sp modelId="{0AD82EA0-FADB-4B7A-85FA-F4E22855D3D9}">
      <dsp:nvSpPr>
        <dsp:cNvPr id="0" name=""/>
        <dsp:cNvSpPr/>
      </dsp:nvSpPr>
      <dsp:spPr>
        <a:xfrm>
          <a:off x="0" y="1416706"/>
          <a:ext cx="4041775" cy="11056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13687" tIns="270764" rIns="313687"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Communicate to the hospital d/c planner what a realistic time frame will be.  i.e. a case submitted on a Friday afternoon for a Sunday admit will likely not even be reviewed by the payer until Monday.  </a:t>
          </a:r>
          <a:endParaRPr lang="en-US" sz="1000" kern="1200" dirty="0"/>
        </a:p>
        <a:p>
          <a:pPr marL="114300" lvl="1" indent="-114300" algn="l" defTabSz="533400">
            <a:lnSpc>
              <a:spcPct val="90000"/>
            </a:lnSpc>
            <a:spcBef>
              <a:spcPct val="0"/>
            </a:spcBef>
            <a:spcAft>
              <a:spcPct val="15000"/>
            </a:spcAft>
            <a:buChar char="••"/>
          </a:pPr>
          <a:endParaRPr lang="en-US" sz="1200" kern="1200" dirty="0"/>
        </a:p>
      </dsp:txBody>
      <dsp:txXfrm>
        <a:off x="0" y="1416706"/>
        <a:ext cx="4041775" cy="1105650"/>
      </dsp:txXfrm>
    </dsp:sp>
    <dsp:sp modelId="{D67F052C-8E10-45F6-B13F-C0EFA667C689}">
      <dsp:nvSpPr>
        <dsp:cNvPr id="0" name=""/>
        <dsp:cNvSpPr/>
      </dsp:nvSpPr>
      <dsp:spPr>
        <a:xfrm>
          <a:off x="202088" y="1224826"/>
          <a:ext cx="2829242" cy="38376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939" tIns="0" rIns="106939" bIns="0" numCol="1" spcCol="1270" anchor="ctr" anchorCtr="0">
          <a:noAutofit/>
        </a:bodyPr>
        <a:lstStyle/>
        <a:p>
          <a:pPr lvl="0" algn="l" defTabSz="622300">
            <a:lnSpc>
              <a:spcPct val="90000"/>
            </a:lnSpc>
            <a:spcBef>
              <a:spcPct val="0"/>
            </a:spcBef>
            <a:spcAft>
              <a:spcPct val="35000"/>
            </a:spcAft>
          </a:pPr>
          <a:r>
            <a:rPr lang="en-US" sz="1400" kern="1200" dirty="0" smtClean="0"/>
            <a:t>MANAGE EXPECTATIONS</a:t>
          </a:r>
          <a:endParaRPr lang="en-US" sz="1000" kern="1200" dirty="0"/>
        </a:p>
      </dsp:txBody>
      <dsp:txXfrm>
        <a:off x="220822" y="1243560"/>
        <a:ext cx="2791774" cy="346292"/>
      </dsp:txXfrm>
    </dsp:sp>
    <dsp:sp modelId="{09EC3026-6F4E-44A2-A3A2-C44B4A16EA84}">
      <dsp:nvSpPr>
        <dsp:cNvPr id="0" name=""/>
        <dsp:cNvSpPr/>
      </dsp:nvSpPr>
      <dsp:spPr>
        <a:xfrm>
          <a:off x="0" y="2784436"/>
          <a:ext cx="4041775" cy="64496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13687" tIns="270764" rIns="313687" bIns="78232" numCol="1" spcCol="1270" anchor="t" anchorCtr="0">
          <a:noAutofit/>
        </a:bodyPr>
        <a:lstStyle/>
        <a:p>
          <a:pPr marL="57150" lvl="1" indent="-57150" algn="l" defTabSz="466725">
            <a:lnSpc>
              <a:spcPct val="90000"/>
            </a:lnSpc>
            <a:spcBef>
              <a:spcPct val="0"/>
            </a:spcBef>
            <a:spcAft>
              <a:spcPct val="15000"/>
            </a:spcAft>
            <a:buChar char="••"/>
          </a:pPr>
          <a:r>
            <a:rPr lang="en-US" sz="1050" kern="1200" dirty="0" smtClean="0"/>
            <a:t>Cases are prioritized based on the anticipated admit date and second on date/time received </a:t>
          </a:r>
          <a:endParaRPr lang="en-US" sz="1050" kern="1200" dirty="0"/>
        </a:p>
      </dsp:txBody>
      <dsp:txXfrm>
        <a:off x="0" y="2784436"/>
        <a:ext cx="4041775" cy="644962"/>
      </dsp:txXfrm>
    </dsp:sp>
    <dsp:sp modelId="{C23686BD-1F3F-4B4D-87A3-72CD39EA4E07}">
      <dsp:nvSpPr>
        <dsp:cNvPr id="0" name=""/>
        <dsp:cNvSpPr/>
      </dsp:nvSpPr>
      <dsp:spPr>
        <a:xfrm>
          <a:off x="202088" y="2592556"/>
          <a:ext cx="2829242" cy="38376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939" tIns="0" rIns="106939" bIns="0" numCol="1" spcCol="1270" anchor="ctr" anchorCtr="0">
          <a:noAutofit/>
        </a:bodyPr>
        <a:lstStyle/>
        <a:p>
          <a:pPr lvl="0" algn="l" defTabSz="622300">
            <a:lnSpc>
              <a:spcPct val="90000"/>
            </a:lnSpc>
            <a:spcBef>
              <a:spcPct val="0"/>
            </a:spcBef>
            <a:spcAft>
              <a:spcPct val="35000"/>
            </a:spcAft>
          </a:pPr>
          <a:r>
            <a:rPr lang="en-US" sz="1400" kern="1200" dirty="0" smtClean="0"/>
            <a:t>PROCESSSING REFERRALS</a:t>
          </a:r>
          <a:r>
            <a:rPr lang="en-US" sz="800" kern="1200" dirty="0" smtClean="0"/>
            <a:t>	</a:t>
          </a:r>
          <a:endParaRPr lang="en-US" sz="800" kern="1200" dirty="0"/>
        </a:p>
      </dsp:txBody>
      <dsp:txXfrm>
        <a:off x="220822" y="2611290"/>
        <a:ext cx="2791774" cy="346292"/>
      </dsp:txXfrm>
    </dsp:sp>
    <dsp:sp modelId="{9729F3F3-62FE-4ED4-AE7F-5E1376B77C70}">
      <dsp:nvSpPr>
        <dsp:cNvPr id="0" name=""/>
        <dsp:cNvSpPr/>
      </dsp:nvSpPr>
      <dsp:spPr>
        <a:xfrm>
          <a:off x="0" y="3691478"/>
          <a:ext cx="4041775" cy="92137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13687" tIns="270764" rIns="313687"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Case managers on consistently on the phone with hospitals/payers.  Return calls will be based on case calls pending</a:t>
          </a:r>
          <a:endParaRPr lang="en-US" sz="1300" kern="1200" dirty="0"/>
        </a:p>
      </dsp:txBody>
      <dsp:txXfrm>
        <a:off x="0" y="3691478"/>
        <a:ext cx="4041775" cy="921375"/>
      </dsp:txXfrm>
    </dsp:sp>
    <dsp:sp modelId="{956BCC0F-C912-45FA-A57F-98783973ED6A}">
      <dsp:nvSpPr>
        <dsp:cNvPr id="0" name=""/>
        <dsp:cNvSpPr/>
      </dsp:nvSpPr>
      <dsp:spPr>
        <a:xfrm>
          <a:off x="202088" y="3499598"/>
          <a:ext cx="2829242" cy="38376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939" tIns="0" rIns="106939" bIns="0" numCol="1" spcCol="1270" anchor="ctr" anchorCtr="0">
          <a:noAutofit/>
        </a:bodyPr>
        <a:lstStyle/>
        <a:p>
          <a:pPr lvl="0" algn="l" defTabSz="577850">
            <a:lnSpc>
              <a:spcPct val="90000"/>
            </a:lnSpc>
            <a:spcBef>
              <a:spcPct val="0"/>
            </a:spcBef>
            <a:spcAft>
              <a:spcPct val="35000"/>
            </a:spcAft>
          </a:pPr>
          <a:r>
            <a:rPr lang="en-US" sz="1300" kern="1200" dirty="0" smtClean="0"/>
            <a:t>STATUS UPDATE</a:t>
          </a:r>
          <a:endParaRPr lang="en-US" sz="1300" kern="1200" dirty="0"/>
        </a:p>
      </dsp:txBody>
      <dsp:txXfrm>
        <a:off x="220822" y="3518332"/>
        <a:ext cx="2791774" cy="3462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2A07F9-B4C1-448D-88E1-F08C41060D76}">
      <dsp:nvSpPr>
        <dsp:cNvPr id="0" name=""/>
        <dsp:cNvSpPr/>
      </dsp:nvSpPr>
      <dsp:spPr>
        <a:xfrm>
          <a:off x="0" y="0"/>
          <a:ext cx="7408862" cy="103536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Review the list of Documents on the </a:t>
          </a:r>
        </a:p>
        <a:p>
          <a:pPr lvl="0" algn="ctr" defTabSz="1111250">
            <a:lnSpc>
              <a:spcPct val="90000"/>
            </a:lnSpc>
            <a:spcBef>
              <a:spcPct val="0"/>
            </a:spcBef>
            <a:spcAft>
              <a:spcPct val="35000"/>
            </a:spcAft>
          </a:pPr>
          <a:r>
            <a:rPr lang="en-US" sz="2500" kern="1200" dirty="0" smtClean="0"/>
            <a:t>NEXT REVIEW DATE FORM</a:t>
          </a:r>
          <a:endParaRPr lang="en-US" sz="2500" kern="1200" dirty="0"/>
        </a:p>
      </dsp:txBody>
      <dsp:txXfrm>
        <a:off x="0" y="0"/>
        <a:ext cx="7408862" cy="1035367"/>
      </dsp:txXfrm>
    </dsp:sp>
    <dsp:sp modelId="{78893910-FAAE-4290-BD83-2A95D17768B2}">
      <dsp:nvSpPr>
        <dsp:cNvPr id="0" name=""/>
        <dsp:cNvSpPr/>
      </dsp:nvSpPr>
      <dsp:spPr>
        <a:xfrm>
          <a:off x="3617" y="1035367"/>
          <a:ext cx="2467208" cy="2174271"/>
        </a:xfrm>
        <a:prstGeom prst="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Submit for all Updates</a:t>
          </a:r>
          <a:r>
            <a:rPr lang="en-US" sz="2000" b="0" kern="1200" dirty="0" smtClean="0"/>
            <a:t>:</a:t>
          </a:r>
        </a:p>
        <a:p>
          <a:pPr lvl="0" algn="ctr" defTabSz="711200">
            <a:lnSpc>
              <a:spcPct val="90000"/>
            </a:lnSpc>
            <a:spcBef>
              <a:spcPct val="0"/>
            </a:spcBef>
            <a:spcAft>
              <a:spcPct val="35000"/>
            </a:spcAft>
          </a:pPr>
          <a:r>
            <a:rPr lang="en-US" sz="1600" b="0" kern="1200" dirty="0" smtClean="0"/>
            <a:t>Payer Specific Form</a:t>
          </a:r>
        </a:p>
        <a:p>
          <a:pPr lvl="0" algn="ctr" defTabSz="711200">
            <a:lnSpc>
              <a:spcPct val="90000"/>
            </a:lnSpc>
            <a:spcBef>
              <a:spcPct val="0"/>
            </a:spcBef>
            <a:spcAft>
              <a:spcPct val="35000"/>
            </a:spcAft>
          </a:pPr>
          <a:r>
            <a:rPr lang="en-US" sz="1600" b="0" kern="1200" dirty="0" smtClean="0"/>
            <a:t>Discharge Planning Worksheet</a:t>
          </a:r>
        </a:p>
        <a:p>
          <a:pPr lvl="0" algn="ctr" defTabSz="711200">
            <a:lnSpc>
              <a:spcPct val="90000"/>
            </a:lnSpc>
            <a:spcBef>
              <a:spcPct val="0"/>
            </a:spcBef>
            <a:spcAft>
              <a:spcPct val="35000"/>
            </a:spcAft>
          </a:pPr>
          <a:r>
            <a:rPr lang="en-US" sz="1600" b="0" kern="1200" dirty="0" smtClean="0"/>
            <a:t>Clinical documents requested</a:t>
          </a:r>
        </a:p>
      </dsp:txBody>
      <dsp:txXfrm>
        <a:off x="3617" y="1035367"/>
        <a:ext cx="2467208" cy="2174271"/>
      </dsp:txXfrm>
    </dsp:sp>
    <dsp:sp modelId="{9F323324-468C-4A87-A7F3-C35061333D90}">
      <dsp:nvSpPr>
        <dsp:cNvPr id="0" name=""/>
        <dsp:cNvSpPr/>
      </dsp:nvSpPr>
      <dsp:spPr>
        <a:xfrm>
          <a:off x="2470826" y="1020473"/>
          <a:ext cx="2467208" cy="2204059"/>
        </a:xfrm>
        <a:prstGeom prst="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smtClean="0"/>
        </a:p>
        <a:p>
          <a:pPr lvl="0" algn="ctr" defTabSz="711200">
            <a:lnSpc>
              <a:spcPct val="90000"/>
            </a:lnSpc>
            <a:spcBef>
              <a:spcPct val="0"/>
            </a:spcBef>
            <a:spcAft>
              <a:spcPct val="35000"/>
            </a:spcAft>
          </a:pPr>
          <a:endParaRPr lang="en-US" sz="1600" b="1" kern="1200" dirty="0" smtClean="0"/>
        </a:p>
        <a:p>
          <a:pPr lvl="0" algn="ctr" defTabSz="711200">
            <a:lnSpc>
              <a:spcPct val="90000"/>
            </a:lnSpc>
            <a:spcBef>
              <a:spcPct val="0"/>
            </a:spcBef>
            <a:spcAft>
              <a:spcPct val="35000"/>
            </a:spcAft>
          </a:pPr>
          <a:r>
            <a:rPr lang="en-US" sz="1600" b="1" kern="1200" dirty="0" smtClean="0"/>
            <a:t>Submit updates to:</a:t>
          </a:r>
        </a:p>
        <a:p>
          <a:pPr lvl="0" algn="ctr" defTabSz="711200">
            <a:lnSpc>
              <a:spcPct val="90000"/>
            </a:lnSpc>
            <a:spcBef>
              <a:spcPct val="0"/>
            </a:spcBef>
            <a:spcAft>
              <a:spcPct val="35000"/>
            </a:spcAft>
          </a:pPr>
          <a:r>
            <a:rPr lang="en-US" sz="1600" kern="1200" dirty="0" smtClean="0"/>
            <a:t>reviews@cpanohio.com</a:t>
          </a:r>
        </a:p>
        <a:p>
          <a:pPr lvl="0" algn="ctr" defTabSz="711200">
            <a:lnSpc>
              <a:spcPct val="90000"/>
            </a:lnSpc>
            <a:spcBef>
              <a:spcPct val="0"/>
            </a:spcBef>
            <a:spcAft>
              <a:spcPct val="35000"/>
            </a:spcAft>
          </a:pPr>
          <a:r>
            <a:rPr lang="en-US" sz="1600" b="1" kern="1200" dirty="0" smtClean="0"/>
            <a:t>FAX NUMBER:</a:t>
          </a:r>
        </a:p>
        <a:p>
          <a:pPr lvl="0" algn="ctr" defTabSz="711200">
            <a:lnSpc>
              <a:spcPct val="90000"/>
            </a:lnSpc>
            <a:spcBef>
              <a:spcPct val="0"/>
            </a:spcBef>
            <a:spcAft>
              <a:spcPct val="35000"/>
            </a:spcAft>
          </a:pPr>
          <a:r>
            <a:rPr lang="en-US" sz="1600" kern="1200" dirty="0" smtClean="0"/>
            <a:t>513-777-2372</a:t>
          </a:r>
        </a:p>
        <a:p>
          <a:pPr lvl="0" algn="ctr" defTabSz="711200">
            <a:lnSpc>
              <a:spcPct val="90000"/>
            </a:lnSpc>
            <a:spcBef>
              <a:spcPct val="0"/>
            </a:spcBef>
            <a:spcAft>
              <a:spcPct val="35000"/>
            </a:spcAft>
          </a:pPr>
          <a:r>
            <a:rPr lang="en-US" sz="1600" kern="1200" dirty="0" smtClean="0"/>
            <a:t>SCANNING IS PREFERRED</a:t>
          </a:r>
        </a:p>
        <a:p>
          <a:pPr lvl="0" algn="ctr" defTabSz="711200">
            <a:lnSpc>
              <a:spcPct val="90000"/>
            </a:lnSpc>
            <a:spcBef>
              <a:spcPct val="0"/>
            </a:spcBef>
            <a:spcAft>
              <a:spcPct val="35000"/>
            </a:spcAft>
          </a:pPr>
          <a:endParaRPr lang="en-US" sz="1600" kern="1200" dirty="0" smtClean="0"/>
        </a:p>
        <a:p>
          <a:pPr lvl="0" algn="ctr" defTabSz="711200">
            <a:lnSpc>
              <a:spcPct val="90000"/>
            </a:lnSpc>
            <a:spcBef>
              <a:spcPct val="0"/>
            </a:spcBef>
            <a:spcAft>
              <a:spcPct val="35000"/>
            </a:spcAft>
          </a:pPr>
          <a:endParaRPr lang="en-US" sz="1800" b="0" kern="1200" dirty="0" smtClean="0"/>
        </a:p>
        <a:p>
          <a:pPr lvl="0" algn="ctr" defTabSz="711200">
            <a:lnSpc>
              <a:spcPct val="90000"/>
            </a:lnSpc>
            <a:spcBef>
              <a:spcPct val="0"/>
            </a:spcBef>
            <a:spcAft>
              <a:spcPct val="35000"/>
            </a:spcAft>
          </a:pPr>
          <a:endParaRPr lang="en-US" sz="1800" kern="1200" dirty="0"/>
        </a:p>
      </dsp:txBody>
      <dsp:txXfrm>
        <a:off x="2470826" y="1020473"/>
        <a:ext cx="2467208" cy="2204059"/>
      </dsp:txXfrm>
    </dsp:sp>
    <dsp:sp modelId="{798A50CB-291E-447E-A818-88F8A24B53B0}">
      <dsp:nvSpPr>
        <dsp:cNvPr id="0" name=""/>
        <dsp:cNvSpPr/>
      </dsp:nvSpPr>
      <dsp:spPr>
        <a:xfrm>
          <a:off x="4941653" y="1020473"/>
          <a:ext cx="2467208" cy="2290508"/>
        </a:xfrm>
        <a:prstGeom prst="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CPAN HOURS OF OPERATION:</a:t>
          </a:r>
        </a:p>
        <a:p>
          <a:pPr lvl="0" algn="ctr" defTabSz="711200">
            <a:lnSpc>
              <a:spcPct val="90000"/>
            </a:lnSpc>
            <a:spcBef>
              <a:spcPct val="0"/>
            </a:spcBef>
            <a:spcAft>
              <a:spcPct val="35000"/>
            </a:spcAft>
          </a:pPr>
          <a:r>
            <a:rPr lang="en-US" sz="1600" b="0" kern="1200" dirty="0" smtClean="0"/>
            <a:t>8AM – 5PM</a:t>
          </a:r>
        </a:p>
        <a:p>
          <a:pPr lvl="0" algn="ctr" defTabSz="711200">
            <a:lnSpc>
              <a:spcPct val="90000"/>
            </a:lnSpc>
            <a:spcBef>
              <a:spcPct val="0"/>
            </a:spcBef>
            <a:spcAft>
              <a:spcPct val="35000"/>
            </a:spcAft>
          </a:pPr>
          <a:endParaRPr lang="en-US" sz="1600" b="0" kern="1200" dirty="0" smtClean="0"/>
        </a:p>
        <a:p>
          <a:pPr lvl="0" algn="ctr" defTabSz="711200">
            <a:lnSpc>
              <a:spcPct val="90000"/>
            </a:lnSpc>
            <a:spcBef>
              <a:spcPct val="0"/>
            </a:spcBef>
            <a:spcAft>
              <a:spcPct val="35000"/>
            </a:spcAft>
          </a:pPr>
          <a:endParaRPr lang="en-US" sz="1600" b="0" kern="1200" dirty="0" smtClean="0"/>
        </a:p>
      </dsp:txBody>
      <dsp:txXfrm>
        <a:off x="4941653" y="1020473"/>
        <a:ext cx="2467208" cy="2290508"/>
      </dsp:txXfrm>
    </dsp:sp>
    <dsp:sp modelId="{3243BE37-CA5D-42A1-BB23-92AB1F12EAB4}">
      <dsp:nvSpPr>
        <dsp:cNvPr id="0" name=""/>
        <dsp:cNvSpPr/>
      </dsp:nvSpPr>
      <dsp:spPr>
        <a:xfrm>
          <a:off x="0" y="3209639"/>
          <a:ext cx="7408862" cy="24158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EC23C-306A-4069-87D9-05EC866A8CB8}">
      <dsp:nvSpPr>
        <dsp:cNvPr id="0" name=""/>
        <dsp:cNvSpPr/>
      </dsp:nvSpPr>
      <dsp:spPr>
        <a:xfrm>
          <a:off x="76206" y="0"/>
          <a:ext cx="1836801" cy="588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kern="1200" dirty="0" smtClean="0"/>
            <a:t>Hip Fracture (Open Repair) – 16-28 Days</a:t>
          </a:r>
          <a:endParaRPr lang="en-US" sz="1100" kern="1200" dirty="0"/>
        </a:p>
      </dsp:txBody>
      <dsp:txXfrm>
        <a:off x="104932" y="28726"/>
        <a:ext cx="1779349" cy="531001"/>
      </dsp:txXfrm>
    </dsp:sp>
    <dsp:sp modelId="{4E8308B0-1D9F-433E-B4DB-8A17A85C9F40}">
      <dsp:nvSpPr>
        <dsp:cNvPr id="0" name=""/>
        <dsp:cNvSpPr/>
      </dsp:nvSpPr>
      <dsp:spPr>
        <a:xfrm>
          <a:off x="2743205" y="56999"/>
          <a:ext cx="1836801" cy="588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kern="1200" dirty="0" err="1" smtClean="0"/>
            <a:t>Arthroplasty</a:t>
          </a:r>
          <a:r>
            <a:rPr lang="en-US" sz="1100" kern="1200" dirty="0" smtClean="0"/>
            <a:t> </a:t>
          </a:r>
        </a:p>
        <a:p>
          <a:pPr lvl="0" algn="ctr" defTabSz="488950" rtl="0">
            <a:lnSpc>
              <a:spcPct val="90000"/>
            </a:lnSpc>
            <a:spcBef>
              <a:spcPct val="0"/>
            </a:spcBef>
            <a:spcAft>
              <a:spcPct val="35000"/>
            </a:spcAft>
          </a:pPr>
          <a:r>
            <a:rPr lang="en-US" sz="1100" kern="1200" dirty="0" smtClean="0"/>
            <a:t> 7 – 11 Days</a:t>
          </a:r>
          <a:endParaRPr lang="en-US" sz="1100" kern="1200" dirty="0"/>
        </a:p>
      </dsp:txBody>
      <dsp:txXfrm>
        <a:off x="2771931" y="85725"/>
        <a:ext cx="1779349" cy="531001"/>
      </dsp:txXfrm>
    </dsp:sp>
    <dsp:sp modelId="{C4A94C4D-F697-4A05-B37B-66708052FD86}">
      <dsp:nvSpPr>
        <dsp:cNvPr id="0" name=""/>
        <dsp:cNvSpPr/>
      </dsp:nvSpPr>
      <dsp:spPr>
        <a:xfrm>
          <a:off x="152397" y="777725"/>
          <a:ext cx="1836801" cy="588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kern="1200" dirty="0" smtClean="0"/>
            <a:t>Total Knee Replacement – 6 – 9 Days</a:t>
          </a:r>
          <a:endParaRPr lang="en-US" sz="1100" kern="1200" dirty="0"/>
        </a:p>
      </dsp:txBody>
      <dsp:txXfrm>
        <a:off x="181123" y="806451"/>
        <a:ext cx="1779349" cy="531001"/>
      </dsp:txXfrm>
    </dsp:sp>
    <dsp:sp modelId="{0B844DB2-9631-4E59-A47C-42F0978B1B4E}">
      <dsp:nvSpPr>
        <dsp:cNvPr id="0" name=""/>
        <dsp:cNvSpPr/>
      </dsp:nvSpPr>
      <dsp:spPr>
        <a:xfrm>
          <a:off x="2666996" y="849799"/>
          <a:ext cx="1836801" cy="588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kern="1200" dirty="0" smtClean="0"/>
            <a:t>Community Acquired Pneumonia  8 – 14 Days</a:t>
          </a:r>
          <a:endParaRPr lang="en-US" sz="1100" kern="1200" dirty="0"/>
        </a:p>
      </dsp:txBody>
      <dsp:txXfrm>
        <a:off x="2695722" y="878525"/>
        <a:ext cx="1779349" cy="531001"/>
      </dsp:txXfrm>
    </dsp:sp>
    <dsp:sp modelId="{3EC76F56-3CBF-452C-AC43-26E873B7E26B}">
      <dsp:nvSpPr>
        <dsp:cNvPr id="0" name=""/>
        <dsp:cNvSpPr/>
      </dsp:nvSpPr>
      <dsp:spPr>
        <a:xfrm>
          <a:off x="152397" y="1570525"/>
          <a:ext cx="1836801" cy="588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kern="1200" dirty="0" smtClean="0"/>
            <a:t>CHF Exacerbation </a:t>
          </a:r>
        </a:p>
        <a:p>
          <a:pPr lvl="0" algn="ctr" defTabSz="488950" rtl="0">
            <a:lnSpc>
              <a:spcPct val="90000"/>
            </a:lnSpc>
            <a:spcBef>
              <a:spcPct val="0"/>
            </a:spcBef>
            <a:spcAft>
              <a:spcPct val="35000"/>
            </a:spcAft>
          </a:pPr>
          <a:r>
            <a:rPr lang="en-US" sz="1100" kern="1200" dirty="0" smtClean="0"/>
            <a:t> 9 – 16 Days</a:t>
          </a:r>
          <a:endParaRPr lang="en-US" sz="1100" kern="1200" dirty="0"/>
        </a:p>
      </dsp:txBody>
      <dsp:txXfrm>
        <a:off x="181123" y="1599251"/>
        <a:ext cx="1779349" cy="531001"/>
      </dsp:txXfrm>
    </dsp:sp>
    <dsp:sp modelId="{D2757C5A-2F8A-4C6B-840D-F66C09F02FF8}">
      <dsp:nvSpPr>
        <dsp:cNvPr id="0" name=""/>
        <dsp:cNvSpPr/>
      </dsp:nvSpPr>
      <dsp:spPr>
        <a:xfrm>
          <a:off x="2743205" y="1642598"/>
          <a:ext cx="1836801" cy="588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kern="1200" dirty="0" smtClean="0"/>
            <a:t>COPD Exacerbation  7 – 14 Days</a:t>
          </a:r>
          <a:endParaRPr lang="en-US" sz="1100" kern="1200" dirty="0"/>
        </a:p>
      </dsp:txBody>
      <dsp:txXfrm>
        <a:off x="2771931" y="1671324"/>
        <a:ext cx="1779349" cy="531001"/>
      </dsp:txXfrm>
    </dsp:sp>
    <dsp:sp modelId="{F1AB2330-2B73-40C8-A9A5-72EC90589A92}">
      <dsp:nvSpPr>
        <dsp:cNvPr id="0" name=""/>
        <dsp:cNvSpPr/>
      </dsp:nvSpPr>
      <dsp:spPr>
        <a:xfrm>
          <a:off x="152397" y="2363318"/>
          <a:ext cx="1836801" cy="588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kern="1200" dirty="0" smtClean="0"/>
            <a:t>CVA </a:t>
          </a:r>
        </a:p>
        <a:p>
          <a:pPr lvl="0" algn="ctr" defTabSz="488950" rtl="0">
            <a:lnSpc>
              <a:spcPct val="90000"/>
            </a:lnSpc>
            <a:spcBef>
              <a:spcPct val="0"/>
            </a:spcBef>
            <a:spcAft>
              <a:spcPct val="35000"/>
            </a:spcAft>
          </a:pPr>
          <a:r>
            <a:rPr lang="en-US" sz="1100" kern="1200" dirty="0" smtClean="0"/>
            <a:t> 8 – 21 days</a:t>
          </a:r>
          <a:endParaRPr lang="en-US" sz="1100" kern="1200" dirty="0"/>
        </a:p>
      </dsp:txBody>
      <dsp:txXfrm>
        <a:off x="181123" y="2392044"/>
        <a:ext cx="1779349" cy="531001"/>
      </dsp:txXfrm>
    </dsp:sp>
    <dsp:sp modelId="{F35ED277-E2A8-423A-984A-D2798638B9A2}">
      <dsp:nvSpPr>
        <dsp:cNvPr id="0" name=""/>
        <dsp:cNvSpPr/>
      </dsp:nvSpPr>
      <dsp:spPr>
        <a:xfrm>
          <a:off x="2743205" y="2435392"/>
          <a:ext cx="1836801" cy="588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kern="1200" dirty="0" err="1" smtClean="0"/>
            <a:t>Cellulitis</a:t>
          </a:r>
          <a:r>
            <a:rPr lang="en-US" sz="1100" kern="1200" dirty="0" smtClean="0"/>
            <a:t> </a:t>
          </a:r>
        </a:p>
        <a:p>
          <a:pPr lvl="0" algn="ctr" defTabSz="488950" rtl="0">
            <a:lnSpc>
              <a:spcPct val="90000"/>
            </a:lnSpc>
            <a:spcBef>
              <a:spcPct val="0"/>
            </a:spcBef>
            <a:spcAft>
              <a:spcPct val="35000"/>
            </a:spcAft>
          </a:pPr>
          <a:r>
            <a:rPr lang="en-US" sz="1100" kern="1200" dirty="0" smtClean="0"/>
            <a:t> 8 – 15 Days </a:t>
          </a:r>
          <a:endParaRPr lang="en-US" sz="1100" kern="1200" dirty="0"/>
        </a:p>
      </dsp:txBody>
      <dsp:txXfrm>
        <a:off x="2771931" y="2464118"/>
        <a:ext cx="1779349" cy="531001"/>
      </dsp:txXfrm>
    </dsp:sp>
    <dsp:sp modelId="{828A6E5C-7FE2-4E58-BAF6-B84458525FEB}">
      <dsp:nvSpPr>
        <dsp:cNvPr id="0" name=""/>
        <dsp:cNvSpPr/>
      </dsp:nvSpPr>
      <dsp:spPr>
        <a:xfrm>
          <a:off x="153842" y="3348419"/>
          <a:ext cx="1835007" cy="7375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kern="1200" dirty="0" smtClean="0"/>
            <a:t>Chronic Renal Failure </a:t>
          </a:r>
        </a:p>
        <a:p>
          <a:pPr lvl="0" algn="ctr" defTabSz="488950" rtl="0">
            <a:lnSpc>
              <a:spcPct val="90000"/>
            </a:lnSpc>
            <a:spcBef>
              <a:spcPct val="0"/>
            </a:spcBef>
            <a:spcAft>
              <a:spcPct val="35000"/>
            </a:spcAft>
          </a:pPr>
          <a:r>
            <a:rPr lang="en-US" sz="1100" kern="1200" dirty="0" smtClean="0"/>
            <a:t> 10 – 17 Days</a:t>
          </a:r>
          <a:endParaRPr lang="en-US" sz="1100" kern="1200" dirty="0"/>
        </a:p>
      </dsp:txBody>
      <dsp:txXfrm>
        <a:off x="189847" y="3384424"/>
        <a:ext cx="1762997" cy="665563"/>
      </dsp:txXfrm>
    </dsp:sp>
    <dsp:sp modelId="{2890790B-F571-4348-89D6-8BF939744D07}">
      <dsp:nvSpPr>
        <dsp:cNvPr id="0" name=""/>
        <dsp:cNvSpPr/>
      </dsp:nvSpPr>
      <dsp:spPr>
        <a:xfrm>
          <a:off x="2743205" y="3429002"/>
          <a:ext cx="1836801" cy="588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rtl="0">
            <a:lnSpc>
              <a:spcPct val="90000"/>
            </a:lnSpc>
            <a:spcBef>
              <a:spcPct val="0"/>
            </a:spcBef>
            <a:spcAft>
              <a:spcPct val="35000"/>
            </a:spcAft>
          </a:pPr>
          <a:r>
            <a:rPr lang="en-US" sz="1100" kern="1200" dirty="0" smtClean="0"/>
            <a:t>Chronic Renal Failure – 10 – 17 Days</a:t>
          </a:r>
          <a:endParaRPr lang="en-US" sz="1100" kern="1200" dirty="0"/>
        </a:p>
      </dsp:txBody>
      <dsp:txXfrm>
        <a:off x="2771931" y="3457728"/>
        <a:ext cx="1779349" cy="5310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79C80-A0C1-4686-9A6B-0005A49E1D29}">
      <dsp:nvSpPr>
        <dsp:cNvPr id="0" name=""/>
        <dsp:cNvSpPr/>
      </dsp:nvSpPr>
      <dsp:spPr>
        <a:xfrm>
          <a:off x="0" y="2502"/>
          <a:ext cx="82296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F7C6FF-A802-4050-94D6-A564C8E6EEF4}">
      <dsp:nvSpPr>
        <dsp:cNvPr id="0" name=""/>
        <dsp:cNvSpPr/>
      </dsp:nvSpPr>
      <dsp:spPr>
        <a:xfrm>
          <a:off x="0" y="2502"/>
          <a:ext cx="8229600" cy="853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Where is the resident planning to discharge to?</a:t>
          </a:r>
          <a:endParaRPr lang="en-US" sz="2400" kern="1200" dirty="0"/>
        </a:p>
      </dsp:txBody>
      <dsp:txXfrm>
        <a:off x="0" y="2502"/>
        <a:ext cx="8229600" cy="853505"/>
      </dsp:txXfrm>
    </dsp:sp>
    <dsp:sp modelId="{45570370-23BA-4CA9-B81A-9351AFA8EEEE}">
      <dsp:nvSpPr>
        <dsp:cNvPr id="0" name=""/>
        <dsp:cNvSpPr/>
      </dsp:nvSpPr>
      <dsp:spPr>
        <a:xfrm>
          <a:off x="0" y="856008"/>
          <a:ext cx="82296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956020-91E4-4373-9439-63B0CB6C800A}">
      <dsp:nvSpPr>
        <dsp:cNvPr id="0" name=""/>
        <dsp:cNvSpPr/>
      </dsp:nvSpPr>
      <dsp:spPr>
        <a:xfrm>
          <a:off x="0" y="856008"/>
          <a:ext cx="8229600" cy="853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What are the barriers if any may there be to discharging to that next environment?</a:t>
          </a:r>
          <a:endParaRPr lang="en-US" sz="2400" kern="1200" dirty="0"/>
        </a:p>
      </dsp:txBody>
      <dsp:txXfrm>
        <a:off x="0" y="856008"/>
        <a:ext cx="8229600" cy="853505"/>
      </dsp:txXfrm>
    </dsp:sp>
    <dsp:sp modelId="{578C9D7B-84A0-448B-A957-E7598972F3D7}">
      <dsp:nvSpPr>
        <dsp:cNvPr id="0" name=""/>
        <dsp:cNvSpPr/>
      </dsp:nvSpPr>
      <dsp:spPr>
        <a:xfrm>
          <a:off x="0" y="1709513"/>
          <a:ext cx="82296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5952E8-EF7F-4A47-AA3F-7D426102483D}">
      <dsp:nvSpPr>
        <dsp:cNvPr id="0" name=""/>
        <dsp:cNvSpPr/>
      </dsp:nvSpPr>
      <dsp:spPr>
        <a:xfrm>
          <a:off x="0" y="1709513"/>
          <a:ext cx="8229600" cy="853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What could be an acceptable alternate discharge plan if barriers exist?</a:t>
          </a:r>
          <a:endParaRPr lang="en-US" sz="2400" kern="1200" dirty="0"/>
        </a:p>
      </dsp:txBody>
      <dsp:txXfrm>
        <a:off x="0" y="1709513"/>
        <a:ext cx="8229600" cy="853505"/>
      </dsp:txXfrm>
    </dsp:sp>
    <dsp:sp modelId="{0DC30FB3-83D3-46AB-ABB1-13EDBB11D009}">
      <dsp:nvSpPr>
        <dsp:cNvPr id="0" name=""/>
        <dsp:cNvSpPr/>
      </dsp:nvSpPr>
      <dsp:spPr>
        <a:xfrm>
          <a:off x="0" y="2563018"/>
          <a:ext cx="82296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5142A4-45E2-4F0F-AD0F-4A5982A3BA09}">
      <dsp:nvSpPr>
        <dsp:cNvPr id="0" name=""/>
        <dsp:cNvSpPr/>
      </dsp:nvSpPr>
      <dsp:spPr>
        <a:xfrm>
          <a:off x="0" y="2563018"/>
          <a:ext cx="8229600" cy="853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Are the resident’s goals realistic?</a:t>
          </a:r>
          <a:endParaRPr lang="en-US" sz="2400" kern="1200" dirty="0"/>
        </a:p>
      </dsp:txBody>
      <dsp:txXfrm>
        <a:off x="0" y="2563018"/>
        <a:ext cx="8229600" cy="853505"/>
      </dsp:txXfrm>
    </dsp:sp>
    <dsp:sp modelId="{EBC707DF-284F-47E6-B39C-77A692E6A44A}">
      <dsp:nvSpPr>
        <dsp:cNvPr id="0" name=""/>
        <dsp:cNvSpPr/>
      </dsp:nvSpPr>
      <dsp:spPr>
        <a:xfrm>
          <a:off x="0" y="3416524"/>
          <a:ext cx="82296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3CBEAF-39AE-48AD-A216-B4B0DF5DCB2D}">
      <dsp:nvSpPr>
        <dsp:cNvPr id="0" name=""/>
        <dsp:cNvSpPr/>
      </dsp:nvSpPr>
      <dsp:spPr>
        <a:xfrm>
          <a:off x="0" y="3416524"/>
          <a:ext cx="8229600" cy="853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What support systems are available to the resident at discharge?</a:t>
          </a:r>
          <a:endParaRPr lang="en-US" sz="2400" kern="1200" dirty="0"/>
        </a:p>
      </dsp:txBody>
      <dsp:txXfrm>
        <a:off x="0" y="3416524"/>
        <a:ext cx="8229600" cy="853505"/>
      </dsp:txXfrm>
    </dsp:sp>
    <dsp:sp modelId="{60AAAF75-CAFA-4739-81EA-289FD0801908}">
      <dsp:nvSpPr>
        <dsp:cNvPr id="0" name=""/>
        <dsp:cNvSpPr/>
      </dsp:nvSpPr>
      <dsp:spPr>
        <a:xfrm>
          <a:off x="0" y="4270029"/>
          <a:ext cx="82296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6DA148-C1FD-4DC2-9A25-AAA683737BBD}">
      <dsp:nvSpPr>
        <dsp:cNvPr id="0" name=""/>
        <dsp:cNvSpPr/>
      </dsp:nvSpPr>
      <dsp:spPr>
        <a:xfrm>
          <a:off x="0" y="4270029"/>
          <a:ext cx="8229600" cy="853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Is the resident making their own decisions or is there a guardian / POA?</a:t>
          </a:r>
          <a:endParaRPr lang="en-US" sz="2400" kern="1200" dirty="0"/>
        </a:p>
      </dsp:txBody>
      <dsp:txXfrm>
        <a:off x="0" y="4270029"/>
        <a:ext cx="8229600" cy="8535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BD167-C182-487E-9579-BC84A817651A}">
      <dsp:nvSpPr>
        <dsp:cNvPr id="0" name=""/>
        <dsp:cNvSpPr/>
      </dsp:nvSpPr>
      <dsp:spPr>
        <a:xfrm>
          <a:off x="2074" y="99761"/>
          <a:ext cx="2032313" cy="50807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When Claim does not pay or pays wrong:</a:t>
          </a:r>
          <a:endParaRPr lang="en-US" sz="1500" kern="1200" dirty="0"/>
        </a:p>
      </dsp:txBody>
      <dsp:txXfrm>
        <a:off x="16955" y="114642"/>
        <a:ext cx="2002551" cy="478316"/>
      </dsp:txXfrm>
    </dsp:sp>
    <dsp:sp modelId="{43CC43A4-D57E-4B0F-BC5A-9A4036DCA0FF}">
      <dsp:nvSpPr>
        <dsp:cNvPr id="0" name=""/>
        <dsp:cNvSpPr/>
      </dsp:nvSpPr>
      <dsp:spPr>
        <a:xfrm rot="5400000">
          <a:off x="973774" y="652297"/>
          <a:ext cx="88913" cy="88913"/>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B3319B-CB42-446A-97BC-90BEB1BC72F8}">
      <dsp:nvSpPr>
        <dsp:cNvPr id="0" name=""/>
        <dsp:cNvSpPr/>
      </dsp:nvSpPr>
      <dsp:spPr>
        <a:xfrm>
          <a:off x="2074" y="785667"/>
          <a:ext cx="2032313" cy="508078"/>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1</a:t>
          </a:r>
          <a:r>
            <a:rPr lang="en-US" sz="1000" kern="1200" baseline="30000" dirty="0" smtClean="0"/>
            <a:t>st</a:t>
          </a:r>
          <a:r>
            <a:rPr lang="en-US" sz="1000" kern="1200" dirty="0" smtClean="0"/>
            <a:t>: Call MCO’s customer service to find out problem and see if it can be fixed. Get specifics.</a:t>
          </a:r>
          <a:endParaRPr lang="en-US" sz="1000" kern="1200" dirty="0"/>
        </a:p>
      </dsp:txBody>
      <dsp:txXfrm>
        <a:off x="16955" y="800548"/>
        <a:ext cx="2002551" cy="478316"/>
      </dsp:txXfrm>
    </dsp:sp>
    <dsp:sp modelId="{C8CA7341-3C0F-40BA-9F2A-FB15F5A06F64}">
      <dsp:nvSpPr>
        <dsp:cNvPr id="0" name=""/>
        <dsp:cNvSpPr/>
      </dsp:nvSpPr>
      <dsp:spPr>
        <a:xfrm rot="5400000">
          <a:off x="973774" y="1338202"/>
          <a:ext cx="88913" cy="88913"/>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A6E227-2084-44C2-BBD3-E8A49F3863E8}">
      <dsp:nvSpPr>
        <dsp:cNvPr id="0" name=""/>
        <dsp:cNvSpPr/>
      </dsp:nvSpPr>
      <dsp:spPr>
        <a:xfrm>
          <a:off x="2074" y="1471573"/>
          <a:ext cx="2032313" cy="508078"/>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Be aware of timely filling issues.</a:t>
          </a:r>
          <a:endParaRPr lang="en-US" sz="1000" kern="1200" dirty="0"/>
        </a:p>
      </dsp:txBody>
      <dsp:txXfrm>
        <a:off x="16955" y="1486454"/>
        <a:ext cx="2002551" cy="478316"/>
      </dsp:txXfrm>
    </dsp:sp>
    <dsp:sp modelId="{8D78EBE6-4312-4271-AF2F-AB0F9BB13C40}">
      <dsp:nvSpPr>
        <dsp:cNvPr id="0" name=""/>
        <dsp:cNvSpPr/>
      </dsp:nvSpPr>
      <dsp:spPr>
        <a:xfrm rot="5400000">
          <a:off x="973774" y="2024108"/>
          <a:ext cx="88913" cy="88913"/>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219424-3A75-45DE-81F3-6D0246E84F8C}">
      <dsp:nvSpPr>
        <dsp:cNvPr id="0" name=""/>
        <dsp:cNvSpPr/>
      </dsp:nvSpPr>
      <dsp:spPr>
        <a:xfrm>
          <a:off x="2074" y="2157479"/>
          <a:ext cx="2032313" cy="508078"/>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Appeal claim if necessary</a:t>
          </a:r>
          <a:endParaRPr lang="en-US" sz="1000" kern="1200" dirty="0"/>
        </a:p>
      </dsp:txBody>
      <dsp:txXfrm>
        <a:off x="16955" y="2172360"/>
        <a:ext cx="2002551" cy="478316"/>
      </dsp:txXfrm>
    </dsp:sp>
    <dsp:sp modelId="{1F027B64-8087-448A-94DA-68D1B607B658}">
      <dsp:nvSpPr>
        <dsp:cNvPr id="0" name=""/>
        <dsp:cNvSpPr/>
      </dsp:nvSpPr>
      <dsp:spPr>
        <a:xfrm rot="5400000">
          <a:off x="973774" y="2710014"/>
          <a:ext cx="88913" cy="88913"/>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50F523-DA76-4D23-B58D-BAE9807362C6}">
      <dsp:nvSpPr>
        <dsp:cNvPr id="0" name=""/>
        <dsp:cNvSpPr/>
      </dsp:nvSpPr>
      <dsp:spPr>
        <a:xfrm>
          <a:off x="2074" y="2843384"/>
          <a:ext cx="2032313" cy="508078"/>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Utilize MCO’s websites</a:t>
          </a:r>
          <a:endParaRPr lang="en-US" sz="1000" kern="1200" dirty="0"/>
        </a:p>
      </dsp:txBody>
      <dsp:txXfrm>
        <a:off x="16955" y="2858265"/>
        <a:ext cx="2002551" cy="478316"/>
      </dsp:txXfrm>
    </dsp:sp>
    <dsp:sp modelId="{659A3C81-4C6A-494B-9B99-C49C7F6FE775}">
      <dsp:nvSpPr>
        <dsp:cNvPr id="0" name=""/>
        <dsp:cNvSpPr/>
      </dsp:nvSpPr>
      <dsp:spPr>
        <a:xfrm>
          <a:off x="2318911" y="99761"/>
          <a:ext cx="2032313" cy="50807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What Can CPAN do for you:</a:t>
          </a:r>
          <a:endParaRPr lang="en-US" sz="1500" kern="1200" dirty="0"/>
        </a:p>
      </dsp:txBody>
      <dsp:txXfrm>
        <a:off x="2333792" y="114642"/>
        <a:ext cx="2002551" cy="478316"/>
      </dsp:txXfrm>
    </dsp:sp>
    <dsp:sp modelId="{553991F7-F315-4E2B-AFCB-054CABB4388E}">
      <dsp:nvSpPr>
        <dsp:cNvPr id="0" name=""/>
        <dsp:cNvSpPr/>
      </dsp:nvSpPr>
      <dsp:spPr>
        <a:xfrm rot="5400000">
          <a:off x="3290611" y="652297"/>
          <a:ext cx="88913" cy="88913"/>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EF3713-12ED-4DFE-B0D2-D2EA5200A9F5}">
      <dsp:nvSpPr>
        <dsp:cNvPr id="0" name=""/>
        <dsp:cNvSpPr/>
      </dsp:nvSpPr>
      <dsp:spPr>
        <a:xfrm>
          <a:off x="2318911" y="785667"/>
          <a:ext cx="2032313" cy="508078"/>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Resolve Rate Issues</a:t>
          </a:r>
          <a:endParaRPr lang="en-US" sz="1000" kern="1200" dirty="0"/>
        </a:p>
      </dsp:txBody>
      <dsp:txXfrm>
        <a:off x="2333792" y="800548"/>
        <a:ext cx="2002551" cy="478316"/>
      </dsp:txXfrm>
    </dsp:sp>
    <dsp:sp modelId="{C0B0B3FE-BF45-46DF-83A9-D39A0916B313}">
      <dsp:nvSpPr>
        <dsp:cNvPr id="0" name=""/>
        <dsp:cNvSpPr/>
      </dsp:nvSpPr>
      <dsp:spPr>
        <a:xfrm rot="5400000">
          <a:off x="3290611" y="1338202"/>
          <a:ext cx="88913" cy="88913"/>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8657362-8C83-483C-990B-C392B16F6D5E}">
      <dsp:nvSpPr>
        <dsp:cNvPr id="0" name=""/>
        <dsp:cNvSpPr/>
      </dsp:nvSpPr>
      <dsp:spPr>
        <a:xfrm>
          <a:off x="2318911" y="1471573"/>
          <a:ext cx="2032313" cy="508078"/>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Resolve authorization issues: number or length of stay</a:t>
          </a:r>
          <a:endParaRPr lang="en-US" sz="1000" kern="1200" dirty="0"/>
        </a:p>
      </dsp:txBody>
      <dsp:txXfrm>
        <a:off x="2333792" y="1486454"/>
        <a:ext cx="2002551" cy="478316"/>
      </dsp:txXfrm>
    </dsp:sp>
    <dsp:sp modelId="{9442E81D-B618-4B86-B6AA-044BB097C7DD}">
      <dsp:nvSpPr>
        <dsp:cNvPr id="0" name=""/>
        <dsp:cNvSpPr/>
      </dsp:nvSpPr>
      <dsp:spPr>
        <a:xfrm rot="5400000">
          <a:off x="3290611" y="2024108"/>
          <a:ext cx="88913" cy="88913"/>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D49904-0309-4D9A-8A85-B09770765C22}">
      <dsp:nvSpPr>
        <dsp:cNvPr id="0" name=""/>
        <dsp:cNvSpPr/>
      </dsp:nvSpPr>
      <dsp:spPr>
        <a:xfrm>
          <a:off x="2318911" y="2157479"/>
          <a:ext cx="2032313" cy="508078"/>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Change in level problems</a:t>
          </a:r>
          <a:endParaRPr lang="en-US" sz="1000" kern="1200" dirty="0"/>
        </a:p>
      </dsp:txBody>
      <dsp:txXfrm>
        <a:off x="2333792" y="2172360"/>
        <a:ext cx="2002551" cy="478316"/>
      </dsp:txXfrm>
    </dsp:sp>
    <dsp:sp modelId="{FE5E27A4-8C67-4FBE-9601-2F7508E8E1C8}">
      <dsp:nvSpPr>
        <dsp:cNvPr id="0" name=""/>
        <dsp:cNvSpPr/>
      </dsp:nvSpPr>
      <dsp:spPr>
        <a:xfrm rot="5400000">
          <a:off x="3290611" y="2710014"/>
          <a:ext cx="88913" cy="88913"/>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1A2AC7-6BBD-497F-ADA2-643A838B2682}">
      <dsp:nvSpPr>
        <dsp:cNvPr id="0" name=""/>
        <dsp:cNvSpPr/>
      </dsp:nvSpPr>
      <dsp:spPr>
        <a:xfrm>
          <a:off x="2318911" y="2843384"/>
          <a:ext cx="2032313" cy="508078"/>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Get claim processed at Provider Relations level.</a:t>
          </a:r>
          <a:endParaRPr lang="en-US" sz="1000" kern="1200" dirty="0"/>
        </a:p>
      </dsp:txBody>
      <dsp:txXfrm>
        <a:off x="2333792" y="2858265"/>
        <a:ext cx="2002551" cy="478316"/>
      </dsp:txXfrm>
    </dsp:sp>
    <dsp:sp modelId="{4C7A44AC-5229-4F39-B43C-C4F51C1E13A4}">
      <dsp:nvSpPr>
        <dsp:cNvPr id="0" name=""/>
        <dsp:cNvSpPr/>
      </dsp:nvSpPr>
      <dsp:spPr>
        <a:xfrm>
          <a:off x="5005111" y="99761"/>
          <a:ext cx="2032313" cy="50807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Who to contact in CPAN about billing issues:</a:t>
          </a:r>
          <a:endParaRPr lang="en-US" sz="1500" kern="1200" dirty="0"/>
        </a:p>
      </dsp:txBody>
      <dsp:txXfrm>
        <a:off x="5019992" y="114642"/>
        <a:ext cx="2002551" cy="478316"/>
      </dsp:txXfrm>
    </dsp:sp>
    <dsp:sp modelId="{9F5746CB-065F-4DF3-BC75-77F6CFCD5399}">
      <dsp:nvSpPr>
        <dsp:cNvPr id="0" name=""/>
        <dsp:cNvSpPr/>
      </dsp:nvSpPr>
      <dsp:spPr>
        <a:xfrm rot="5400000">
          <a:off x="5976811" y="652297"/>
          <a:ext cx="88913" cy="88913"/>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7D5E5B-8E51-4E09-9C57-D3DD55607E1B}">
      <dsp:nvSpPr>
        <dsp:cNvPr id="0" name=""/>
        <dsp:cNvSpPr/>
      </dsp:nvSpPr>
      <dsp:spPr>
        <a:xfrm>
          <a:off x="4635748" y="785667"/>
          <a:ext cx="2771038" cy="493745"/>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baseline="0" dirty="0" smtClean="0"/>
            <a:t>Claims@cpanohio.com</a:t>
          </a:r>
          <a:endParaRPr lang="en-US" sz="1100" kern="1200" baseline="0" dirty="0"/>
        </a:p>
      </dsp:txBody>
      <dsp:txXfrm>
        <a:off x="4650209" y="800128"/>
        <a:ext cx="2742116" cy="464823"/>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r>
              <a:rPr lang="en-US" dirty="0" smtClean="0"/>
              <a:t>A provider owned network of skilled nursing facilities</a:t>
            </a:r>
            <a:endParaRPr lang="en-US" dirty="0"/>
          </a:p>
        </p:txBody>
      </p:sp>
      <p:sp>
        <p:nvSpPr>
          <p:cNvPr id="3" name="Date Placeholder 2"/>
          <p:cNvSpPr>
            <a:spLocks noGrp="1"/>
          </p:cNvSpPr>
          <p:nvPr>
            <p:ph type="dt" sz="quarter" idx="1"/>
          </p:nvPr>
        </p:nvSpPr>
        <p:spPr>
          <a:xfrm>
            <a:off x="3970938" y="0"/>
            <a:ext cx="3037840" cy="461169"/>
          </a:xfrm>
          <a:prstGeom prst="rect">
            <a:avLst/>
          </a:prstGeom>
        </p:spPr>
        <p:txBody>
          <a:bodyPr vert="horz" lIns="92757" tIns="46378" rIns="92757" bIns="46378" rtlCol="0"/>
          <a:lstStyle>
            <a:lvl1pPr algn="r">
              <a:defRPr sz="1200"/>
            </a:lvl1pPr>
          </a:lstStyle>
          <a:p>
            <a:fld id="{A3DD5F33-E985-454B-BF9B-9144078F48A9}" type="datetimeFigureOut">
              <a:rPr lang="en-US" smtClean="0"/>
              <a:pPr/>
              <a:t>10/16/2015</a:t>
            </a:fld>
            <a:endParaRPr lang="en-US" dirty="0"/>
          </a:p>
        </p:txBody>
      </p:sp>
      <p:sp>
        <p:nvSpPr>
          <p:cNvPr id="4" name="Footer Placeholder 3"/>
          <p:cNvSpPr>
            <a:spLocks noGrp="1"/>
          </p:cNvSpPr>
          <p:nvPr>
            <p:ph type="ftr" sz="quarter" idx="2"/>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60605"/>
            <a:ext cx="3037840" cy="461169"/>
          </a:xfrm>
          <a:prstGeom prst="rect">
            <a:avLst/>
          </a:prstGeom>
        </p:spPr>
        <p:txBody>
          <a:bodyPr vert="horz" lIns="92757" tIns="46378" rIns="92757" bIns="46378" rtlCol="0" anchor="b"/>
          <a:lstStyle>
            <a:lvl1pPr algn="r">
              <a:defRPr sz="1200"/>
            </a:lvl1pPr>
          </a:lstStyle>
          <a:p>
            <a:fld id="{710DF0FE-E4E4-4DBE-9FDE-29ED0993A0F7}" type="slidenum">
              <a:rPr lang="en-US" smtClean="0"/>
              <a:pPr/>
              <a:t>‹#›</a:t>
            </a:fld>
            <a:endParaRPr lang="en-US" dirty="0"/>
          </a:p>
        </p:txBody>
      </p:sp>
    </p:spTree>
    <p:extLst>
      <p:ext uri="{BB962C8B-B14F-4D97-AF65-F5344CB8AC3E}">
        <p14:creationId xmlns:p14="http://schemas.microsoft.com/office/powerpoint/2010/main" val="11462835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r>
              <a:rPr lang="en-US" dirty="0" smtClean="0"/>
              <a:t>A provider owned network of skilled nursing facilities</a:t>
            </a:r>
            <a:endParaRPr lang="en-US" dirty="0"/>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vl1pPr>
          </a:lstStyle>
          <a:p>
            <a:fld id="{7F2214ED-5813-4682-8A4B-87C254AE44C5}" type="datetimeFigureOut">
              <a:rPr lang="en-US" smtClean="0"/>
              <a:pPr/>
              <a:t>10/16/2015</a:t>
            </a:fld>
            <a:endParaRPr lang="en-US" dirty="0"/>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vl1pPr>
          </a:lstStyle>
          <a:p>
            <a:fld id="{7345D72D-71DA-4A40-B1E9-62C5D67B9209}" type="slidenum">
              <a:rPr lang="en-US" smtClean="0"/>
              <a:pPr/>
              <a:t>‹#›</a:t>
            </a:fld>
            <a:endParaRPr lang="en-US" dirty="0"/>
          </a:p>
        </p:txBody>
      </p:sp>
    </p:spTree>
    <p:extLst>
      <p:ext uri="{BB962C8B-B14F-4D97-AF65-F5344CB8AC3E}">
        <p14:creationId xmlns:p14="http://schemas.microsoft.com/office/powerpoint/2010/main" val="177358837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692150"/>
            <a:ext cx="4613275" cy="34591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45D72D-71DA-4A40-B1E9-62C5D67B9209}" type="slidenum">
              <a:rPr lang="en-US" smtClean="0"/>
              <a:pPr/>
              <a:t>3</a:t>
            </a:fld>
            <a:endParaRPr lang="en-US"/>
          </a:p>
        </p:txBody>
      </p:sp>
      <p:sp>
        <p:nvSpPr>
          <p:cNvPr id="5" name="Header Placeholder 4"/>
          <p:cNvSpPr>
            <a:spLocks noGrp="1"/>
          </p:cNvSpPr>
          <p:nvPr>
            <p:ph type="hdr" sz="quarter" idx="11"/>
          </p:nvPr>
        </p:nvSpPr>
        <p:spPr/>
        <p:txBody>
          <a:bodyPr/>
          <a:lstStyle/>
          <a:p>
            <a:r>
              <a:rPr lang="en-US" smtClean="0"/>
              <a:t>A provider owned network of skilled nursing facilities</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692150"/>
            <a:ext cx="4613275" cy="3459163"/>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45D72D-71DA-4A40-B1E9-62C5D67B9209}" type="slidenum">
              <a:rPr lang="en-US" smtClean="0"/>
              <a:pPr/>
              <a:t>4</a:t>
            </a:fld>
            <a:endParaRPr lang="en-US"/>
          </a:p>
        </p:txBody>
      </p:sp>
      <p:sp>
        <p:nvSpPr>
          <p:cNvPr id="5" name="Header Placeholder 4"/>
          <p:cNvSpPr>
            <a:spLocks noGrp="1"/>
          </p:cNvSpPr>
          <p:nvPr>
            <p:ph type="hdr" sz="quarter" idx="11"/>
          </p:nvPr>
        </p:nvSpPr>
        <p:spPr/>
        <p:txBody>
          <a:bodyPr/>
          <a:lstStyle/>
          <a:p>
            <a:r>
              <a:rPr lang="en-US" smtClean="0"/>
              <a:t>A provider owned network of skilled nursing facilities</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E0C8C7-766C-4821-9FAB-77A79FC682F8}" type="datetime1">
              <a:rPr lang="en-US" smtClean="0"/>
              <a:t>10/16/2015</a:t>
            </a:fld>
            <a:endParaRPr lang="en-US" dirty="0"/>
          </a:p>
        </p:txBody>
      </p:sp>
      <p:sp>
        <p:nvSpPr>
          <p:cNvPr id="5" name="Footer Placeholder 4"/>
          <p:cNvSpPr>
            <a:spLocks noGrp="1"/>
          </p:cNvSpPr>
          <p:nvPr>
            <p:ph type="ftr" sz="quarter" idx="11"/>
          </p:nvPr>
        </p:nvSpPr>
        <p:spPr/>
        <p:txBody>
          <a:bodyPr/>
          <a:lstStyle/>
          <a:p>
            <a:r>
              <a:rPr lang="en-US" smtClean="0"/>
              <a:t>Comprehensive Post Acute Network</a:t>
            </a:r>
            <a:endParaRPr lang="en-US" dirty="0"/>
          </a:p>
        </p:txBody>
      </p:sp>
      <p:sp>
        <p:nvSpPr>
          <p:cNvPr id="6" name="Slide Number Placeholder 5"/>
          <p:cNvSpPr>
            <a:spLocks noGrp="1"/>
          </p:cNvSpPr>
          <p:nvPr>
            <p:ph type="sldNum" sz="quarter" idx="12"/>
          </p:nvPr>
        </p:nvSpPr>
        <p:spPr/>
        <p:txBody>
          <a:bodyPr/>
          <a:lstStyle/>
          <a:p>
            <a:fld id="{1B864862-9200-40F2-BF5A-078CDFC8936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27E73-BDA5-4794-816E-19D12F8BDA6A}" type="datetime1">
              <a:rPr lang="en-US" smtClean="0"/>
              <a:t>10/16/2015</a:t>
            </a:fld>
            <a:endParaRPr lang="en-US" dirty="0"/>
          </a:p>
        </p:txBody>
      </p:sp>
      <p:sp>
        <p:nvSpPr>
          <p:cNvPr id="5" name="Footer Placeholder 4"/>
          <p:cNvSpPr>
            <a:spLocks noGrp="1"/>
          </p:cNvSpPr>
          <p:nvPr>
            <p:ph type="ftr" sz="quarter" idx="11"/>
          </p:nvPr>
        </p:nvSpPr>
        <p:spPr/>
        <p:txBody>
          <a:bodyPr/>
          <a:lstStyle/>
          <a:p>
            <a:r>
              <a:rPr lang="en-US" smtClean="0"/>
              <a:t>Comprehensive Post Acute Network</a:t>
            </a:r>
            <a:endParaRPr lang="en-US" dirty="0"/>
          </a:p>
        </p:txBody>
      </p:sp>
      <p:sp>
        <p:nvSpPr>
          <p:cNvPr id="6" name="Slide Number Placeholder 5"/>
          <p:cNvSpPr>
            <a:spLocks noGrp="1"/>
          </p:cNvSpPr>
          <p:nvPr>
            <p:ph type="sldNum" sz="quarter" idx="12"/>
          </p:nvPr>
        </p:nvSpPr>
        <p:spPr/>
        <p:txBody>
          <a:bodyPr/>
          <a:lstStyle/>
          <a:p>
            <a:fld id="{1B864862-9200-40F2-BF5A-078CDFC8936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45D4198-226D-4D9A-8278-BD94EEFCD714}" type="datetime1">
              <a:rPr lang="en-US" smtClean="0"/>
              <a:t>10/16/2015</a:t>
            </a:fld>
            <a:endParaRPr lang="en-US" dirty="0"/>
          </a:p>
        </p:txBody>
      </p:sp>
      <p:sp>
        <p:nvSpPr>
          <p:cNvPr id="5" name="Footer Placeholder 4"/>
          <p:cNvSpPr>
            <a:spLocks noGrp="1"/>
          </p:cNvSpPr>
          <p:nvPr>
            <p:ph type="ftr" sz="quarter" idx="11"/>
          </p:nvPr>
        </p:nvSpPr>
        <p:spPr/>
        <p:txBody>
          <a:bodyPr/>
          <a:lstStyle/>
          <a:p>
            <a:r>
              <a:rPr lang="en-US" smtClean="0"/>
              <a:t>Comprehensive Post Acute Network</a:t>
            </a:r>
            <a:endParaRPr lang="en-US" dirty="0"/>
          </a:p>
        </p:txBody>
      </p:sp>
      <p:sp>
        <p:nvSpPr>
          <p:cNvPr id="6" name="Slide Number Placeholder 5"/>
          <p:cNvSpPr>
            <a:spLocks noGrp="1"/>
          </p:cNvSpPr>
          <p:nvPr>
            <p:ph type="sldNum" sz="quarter" idx="12"/>
          </p:nvPr>
        </p:nvSpPr>
        <p:spPr/>
        <p:txBody>
          <a:bodyPr/>
          <a:lstStyle/>
          <a:p>
            <a:fld id="{1B864862-9200-40F2-BF5A-078CDFC8936F}"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21B83-C73C-493A-B4FC-36A4E2C8B49E}" type="datetime1">
              <a:rPr lang="en-US" smtClean="0"/>
              <a:t>10/16/2015</a:t>
            </a:fld>
            <a:endParaRPr lang="en-US" dirty="0"/>
          </a:p>
        </p:txBody>
      </p:sp>
      <p:sp>
        <p:nvSpPr>
          <p:cNvPr id="5" name="Footer Placeholder 4"/>
          <p:cNvSpPr>
            <a:spLocks noGrp="1"/>
          </p:cNvSpPr>
          <p:nvPr>
            <p:ph type="ftr" sz="quarter" idx="11"/>
          </p:nvPr>
        </p:nvSpPr>
        <p:spPr/>
        <p:txBody>
          <a:bodyPr/>
          <a:lstStyle/>
          <a:p>
            <a:r>
              <a:rPr lang="en-US" smtClean="0"/>
              <a:t>Comprehensive Post Acute Network</a:t>
            </a:r>
            <a:endParaRPr lang="en-US" dirty="0"/>
          </a:p>
        </p:txBody>
      </p:sp>
      <p:sp>
        <p:nvSpPr>
          <p:cNvPr id="6" name="Slide Number Placeholder 5"/>
          <p:cNvSpPr>
            <a:spLocks noGrp="1"/>
          </p:cNvSpPr>
          <p:nvPr>
            <p:ph type="sldNum" sz="quarter" idx="12"/>
          </p:nvPr>
        </p:nvSpPr>
        <p:spPr/>
        <p:txBody>
          <a:bodyPr/>
          <a:lstStyle/>
          <a:p>
            <a:fld id="{1B864862-9200-40F2-BF5A-078CDFC8936F}"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EC2773-60AE-48E5-A6E2-8F9DC83D1A38}" type="datetime1">
              <a:rPr lang="en-US" smtClean="0"/>
              <a:t>10/16/2015</a:t>
            </a:fld>
            <a:endParaRPr lang="en-US" dirty="0"/>
          </a:p>
        </p:txBody>
      </p:sp>
      <p:sp>
        <p:nvSpPr>
          <p:cNvPr id="5" name="Footer Placeholder 4"/>
          <p:cNvSpPr>
            <a:spLocks noGrp="1"/>
          </p:cNvSpPr>
          <p:nvPr>
            <p:ph type="ftr" sz="quarter" idx="11"/>
          </p:nvPr>
        </p:nvSpPr>
        <p:spPr/>
        <p:txBody>
          <a:bodyPr/>
          <a:lstStyle/>
          <a:p>
            <a:r>
              <a:rPr lang="en-US" smtClean="0"/>
              <a:t>Comprehensive Post Acute Network</a:t>
            </a:r>
            <a:endParaRPr lang="en-US" dirty="0"/>
          </a:p>
        </p:txBody>
      </p:sp>
      <p:sp>
        <p:nvSpPr>
          <p:cNvPr id="6" name="Slide Number Placeholder 5"/>
          <p:cNvSpPr>
            <a:spLocks noGrp="1"/>
          </p:cNvSpPr>
          <p:nvPr>
            <p:ph type="sldNum" sz="quarter" idx="12"/>
          </p:nvPr>
        </p:nvSpPr>
        <p:spPr/>
        <p:txBody>
          <a:bodyPr/>
          <a:lstStyle/>
          <a:p>
            <a:fld id="{1B864862-9200-40F2-BF5A-078CDFC8936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31E0ADC-8D72-428F-A5C3-486F16911EE5}" type="datetime1">
              <a:rPr lang="en-US" smtClean="0"/>
              <a:t>10/16/2015</a:t>
            </a:fld>
            <a:endParaRPr lang="en-US" dirty="0"/>
          </a:p>
        </p:txBody>
      </p:sp>
      <p:sp>
        <p:nvSpPr>
          <p:cNvPr id="6" name="Footer Placeholder 5"/>
          <p:cNvSpPr>
            <a:spLocks noGrp="1"/>
          </p:cNvSpPr>
          <p:nvPr>
            <p:ph type="ftr" sz="quarter" idx="11"/>
          </p:nvPr>
        </p:nvSpPr>
        <p:spPr/>
        <p:txBody>
          <a:bodyPr/>
          <a:lstStyle/>
          <a:p>
            <a:r>
              <a:rPr lang="en-US" smtClean="0"/>
              <a:t>Comprehensive Post Acute Network</a:t>
            </a:r>
            <a:endParaRPr lang="en-US" dirty="0"/>
          </a:p>
        </p:txBody>
      </p:sp>
      <p:sp>
        <p:nvSpPr>
          <p:cNvPr id="7" name="Slide Number Placeholder 6"/>
          <p:cNvSpPr>
            <a:spLocks noGrp="1"/>
          </p:cNvSpPr>
          <p:nvPr>
            <p:ph type="sldNum" sz="quarter" idx="12"/>
          </p:nvPr>
        </p:nvSpPr>
        <p:spPr/>
        <p:txBody>
          <a:bodyPr/>
          <a:lstStyle/>
          <a:p>
            <a:fld id="{1B864862-9200-40F2-BF5A-078CDFC8936F}"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A9B1F9-9AC7-41DB-A579-6A04BC924A4C}" type="datetime1">
              <a:rPr lang="en-US" smtClean="0"/>
              <a:t>10/16/2015</a:t>
            </a:fld>
            <a:endParaRPr lang="en-US" dirty="0"/>
          </a:p>
        </p:txBody>
      </p:sp>
      <p:sp>
        <p:nvSpPr>
          <p:cNvPr id="8" name="Footer Placeholder 7"/>
          <p:cNvSpPr>
            <a:spLocks noGrp="1"/>
          </p:cNvSpPr>
          <p:nvPr>
            <p:ph type="ftr" sz="quarter" idx="11"/>
          </p:nvPr>
        </p:nvSpPr>
        <p:spPr/>
        <p:txBody>
          <a:bodyPr/>
          <a:lstStyle/>
          <a:p>
            <a:r>
              <a:rPr lang="en-US" smtClean="0"/>
              <a:t>Comprehensive Post Acute Network</a:t>
            </a:r>
            <a:endParaRPr lang="en-US" dirty="0"/>
          </a:p>
        </p:txBody>
      </p:sp>
      <p:sp>
        <p:nvSpPr>
          <p:cNvPr id="9" name="Slide Number Placeholder 8"/>
          <p:cNvSpPr>
            <a:spLocks noGrp="1"/>
          </p:cNvSpPr>
          <p:nvPr>
            <p:ph type="sldNum" sz="quarter" idx="12"/>
          </p:nvPr>
        </p:nvSpPr>
        <p:spPr/>
        <p:txBody>
          <a:bodyPr/>
          <a:lstStyle/>
          <a:p>
            <a:fld id="{1B864862-9200-40F2-BF5A-078CDFC8936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49989D-CD8E-4FC3-87E5-81DE7B6E4F16}" type="datetime1">
              <a:rPr lang="en-US" smtClean="0"/>
              <a:t>10/16/2015</a:t>
            </a:fld>
            <a:endParaRPr lang="en-US" dirty="0"/>
          </a:p>
        </p:txBody>
      </p:sp>
      <p:sp>
        <p:nvSpPr>
          <p:cNvPr id="4" name="Footer Placeholder 3"/>
          <p:cNvSpPr>
            <a:spLocks noGrp="1"/>
          </p:cNvSpPr>
          <p:nvPr>
            <p:ph type="ftr" sz="quarter" idx="11"/>
          </p:nvPr>
        </p:nvSpPr>
        <p:spPr/>
        <p:txBody>
          <a:bodyPr/>
          <a:lstStyle/>
          <a:p>
            <a:r>
              <a:rPr lang="en-US" smtClean="0"/>
              <a:t>Comprehensive Post Acute Network</a:t>
            </a:r>
            <a:endParaRPr lang="en-US" dirty="0"/>
          </a:p>
        </p:txBody>
      </p:sp>
      <p:sp>
        <p:nvSpPr>
          <p:cNvPr id="5" name="Slide Number Placeholder 4"/>
          <p:cNvSpPr>
            <a:spLocks noGrp="1"/>
          </p:cNvSpPr>
          <p:nvPr>
            <p:ph type="sldNum" sz="quarter" idx="12"/>
          </p:nvPr>
        </p:nvSpPr>
        <p:spPr/>
        <p:txBody>
          <a:bodyPr/>
          <a:lstStyle/>
          <a:p>
            <a:fld id="{1B864862-9200-40F2-BF5A-078CDFC8936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4AD07BF-5C9A-4C7E-9459-12F3926EA50F}" type="datetime1">
              <a:rPr lang="en-US" smtClean="0"/>
              <a:t>10/16/2015</a:t>
            </a:fld>
            <a:endParaRPr lang="en-US" dirty="0"/>
          </a:p>
        </p:txBody>
      </p:sp>
      <p:sp>
        <p:nvSpPr>
          <p:cNvPr id="3" name="Footer Placeholder 2"/>
          <p:cNvSpPr>
            <a:spLocks noGrp="1"/>
          </p:cNvSpPr>
          <p:nvPr>
            <p:ph type="ftr" sz="quarter" idx="11"/>
          </p:nvPr>
        </p:nvSpPr>
        <p:spPr/>
        <p:txBody>
          <a:bodyPr/>
          <a:lstStyle/>
          <a:p>
            <a:r>
              <a:rPr lang="en-US" smtClean="0"/>
              <a:t>Comprehensive Post Acute Network</a:t>
            </a:r>
            <a:endParaRPr lang="en-US" dirty="0"/>
          </a:p>
        </p:txBody>
      </p:sp>
      <p:sp>
        <p:nvSpPr>
          <p:cNvPr id="4" name="Slide Number Placeholder 3"/>
          <p:cNvSpPr>
            <a:spLocks noGrp="1"/>
          </p:cNvSpPr>
          <p:nvPr>
            <p:ph type="sldNum" sz="quarter" idx="12"/>
          </p:nvPr>
        </p:nvSpPr>
        <p:spPr/>
        <p:txBody>
          <a:bodyPr/>
          <a:lstStyle/>
          <a:p>
            <a:fld id="{1B864862-9200-40F2-BF5A-078CDFC8936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FB7707-8DE6-4C9D-AC77-9BE072FC5752}" type="datetime1">
              <a:rPr lang="en-US" smtClean="0"/>
              <a:t>10/16/2015</a:t>
            </a:fld>
            <a:endParaRPr lang="en-US" dirty="0"/>
          </a:p>
        </p:txBody>
      </p:sp>
      <p:sp>
        <p:nvSpPr>
          <p:cNvPr id="6" name="Footer Placeholder 5"/>
          <p:cNvSpPr>
            <a:spLocks noGrp="1"/>
          </p:cNvSpPr>
          <p:nvPr>
            <p:ph type="ftr" sz="quarter" idx="11"/>
          </p:nvPr>
        </p:nvSpPr>
        <p:spPr/>
        <p:txBody>
          <a:bodyPr/>
          <a:lstStyle/>
          <a:p>
            <a:r>
              <a:rPr lang="en-US" smtClean="0"/>
              <a:t>Comprehensive Post Acute Network</a:t>
            </a:r>
            <a:endParaRPr lang="en-US" dirty="0"/>
          </a:p>
        </p:txBody>
      </p:sp>
      <p:sp>
        <p:nvSpPr>
          <p:cNvPr id="7" name="Slide Number Placeholder 6"/>
          <p:cNvSpPr>
            <a:spLocks noGrp="1"/>
          </p:cNvSpPr>
          <p:nvPr>
            <p:ph type="sldNum" sz="quarter" idx="12"/>
          </p:nvPr>
        </p:nvSpPr>
        <p:spPr/>
        <p:txBody>
          <a:bodyPr/>
          <a:lstStyle/>
          <a:p>
            <a:fld id="{1B864862-9200-40F2-BF5A-078CDFC8936F}"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E319-9182-4FC8-8F18-B801202B14E8}" type="datetime1">
              <a:rPr lang="en-US" smtClean="0"/>
              <a:t>10/16/2015</a:t>
            </a:fld>
            <a:endParaRPr lang="en-US" dirty="0"/>
          </a:p>
        </p:txBody>
      </p:sp>
      <p:sp>
        <p:nvSpPr>
          <p:cNvPr id="6" name="Footer Placeholder 5"/>
          <p:cNvSpPr>
            <a:spLocks noGrp="1"/>
          </p:cNvSpPr>
          <p:nvPr>
            <p:ph type="ftr" sz="quarter" idx="11"/>
          </p:nvPr>
        </p:nvSpPr>
        <p:spPr/>
        <p:txBody>
          <a:bodyPr/>
          <a:lstStyle/>
          <a:p>
            <a:r>
              <a:rPr lang="en-US" smtClean="0"/>
              <a:t>Comprehensive Post Acute Network</a:t>
            </a:r>
            <a:endParaRPr lang="en-US" dirty="0"/>
          </a:p>
        </p:txBody>
      </p:sp>
      <p:sp>
        <p:nvSpPr>
          <p:cNvPr id="7" name="Slide Number Placeholder 6"/>
          <p:cNvSpPr>
            <a:spLocks noGrp="1"/>
          </p:cNvSpPr>
          <p:nvPr>
            <p:ph type="sldNum" sz="quarter" idx="12"/>
          </p:nvPr>
        </p:nvSpPr>
        <p:spPr/>
        <p:txBody>
          <a:bodyPr/>
          <a:lstStyle/>
          <a:p>
            <a:fld id="{1B864862-9200-40F2-BF5A-078CDFC8936F}"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1DEC1BF-CE56-47A7-96CB-894EBB65D6AC}" type="datetime1">
              <a:rPr lang="en-US" smtClean="0"/>
              <a:t>10/16/2015</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Comprehensive Post Acute Network</a:t>
            </a:r>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B864862-9200-40F2-BF5A-078CDFC8936F}"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jpeg"/><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4.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mailto:kbess@cpanohio.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claims@cpanohio.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jcoyle@cpanohio.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14600"/>
            <a:ext cx="6400800" cy="1473200"/>
          </a:xfrm>
        </p:spPr>
        <p:txBody>
          <a:bodyPr>
            <a:noAutofit/>
          </a:bodyPr>
          <a:lstStyle/>
          <a:p>
            <a:r>
              <a:rPr lang="en-US" sz="8000" b="1" dirty="0" smtClean="0"/>
              <a:t>CPAN Guide</a:t>
            </a:r>
          </a:p>
          <a:p>
            <a:endParaRPr lang="en-US" sz="2800" dirty="0" smtClean="0"/>
          </a:p>
        </p:txBody>
      </p:sp>
      <p:sp>
        <p:nvSpPr>
          <p:cNvPr id="7" name="Slide Number Placeholder 6"/>
          <p:cNvSpPr>
            <a:spLocks noGrp="1"/>
          </p:cNvSpPr>
          <p:nvPr>
            <p:ph type="sldNum" sz="quarter" idx="12"/>
          </p:nvPr>
        </p:nvSpPr>
        <p:spPr/>
        <p:txBody>
          <a:bodyPr/>
          <a:lstStyle/>
          <a:p>
            <a:fld id="{1B864862-9200-40F2-BF5A-078CDFC8936F}" type="slidenum">
              <a:rPr lang="en-US" smtClean="0"/>
              <a:pPr/>
              <a:t>1</a:t>
            </a:fld>
            <a:endParaRPr lang="en-US" dirty="0"/>
          </a:p>
        </p:txBody>
      </p:sp>
      <p:pic>
        <p:nvPicPr>
          <p:cNvPr id="8" name="Picture 7" descr="CPAN LOGO.JPG"/>
          <p:cNvPicPr>
            <a:picLocks noChangeAspect="1"/>
          </p:cNvPicPr>
          <p:nvPr/>
        </p:nvPicPr>
        <p:blipFill>
          <a:blip r:embed="rId2" cstate="print"/>
          <a:stretch>
            <a:fillRect/>
          </a:stretch>
        </p:blipFill>
        <p:spPr>
          <a:xfrm>
            <a:off x="7543800" y="5257800"/>
            <a:ext cx="1371600" cy="110617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707074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sz="7200" b="1" dirty="0" smtClean="0"/>
              <a:t>Pre-cert Process</a:t>
            </a:r>
            <a:endParaRPr lang="en-US" sz="7200" b="1" dirty="0"/>
          </a:p>
        </p:txBody>
      </p:sp>
      <p:sp>
        <p:nvSpPr>
          <p:cNvPr id="7" name="Subtitle 6"/>
          <p:cNvSpPr>
            <a:spLocks noGrp="1"/>
          </p:cNvSpPr>
          <p:nvPr>
            <p:ph type="subTitle" idx="1"/>
          </p:nvPr>
        </p:nvSpPr>
        <p:spPr/>
        <p:txBody>
          <a:bodyPr/>
          <a:lstStyle/>
          <a:p>
            <a:r>
              <a:rPr lang="en-US" dirty="0" smtClean="0"/>
              <a:t>How to submit a referral to CPAN</a:t>
            </a:r>
            <a:endParaRPr lang="en-US" dirty="0"/>
          </a:p>
        </p:txBody>
      </p:sp>
      <p:sp>
        <p:nvSpPr>
          <p:cNvPr id="4" name="Slide Number Placeholder 3"/>
          <p:cNvSpPr>
            <a:spLocks noGrp="1"/>
          </p:cNvSpPr>
          <p:nvPr>
            <p:ph type="sldNum" sz="quarter" idx="12"/>
          </p:nvPr>
        </p:nvSpPr>
        <p:spPr/>
        <p:txBody>
          <a:bodyPr/>
          <a:lstStyle/>
          <a:p>
            <a:fld id="{1B864862-9200-40F2-BF5A-078CDFC8936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p:cNvGraphicFramePr>
            <a:graphicFrameLocks noGrp="1"/>
          </p:cNvGraphicFramePr>
          <p:nvPr>
            <p:ph idx="1"/>
            <p:extLst>
              <p:ext uri="{D42A27DB-BD31-4B8C-83A1-F6EECF244321}">
                <p14:modId xmlns:p14="http://schemas.microsoft.com/office/powerpoint/2010/main" val="578281466"/>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B864862-9200-40F2-BF5A-078CDFC8936F}" type="slidenum">
              <a:rPr lang="en-US" smtClean="0"/>
              <a:pPr/>
              <a:t>11</a:t>
            </a:fld>
            <a:endParaRPr lang="en-US"/>
          </a:p>
        </p:txBody>
      </p:sp>
      <p:sp>
        <p:nvSpPr>
          <p:cNvPr id="5" name="Title 4"/>
          <p:cNvSpPr>
            <a:spLocks noGrp="1"/>
          </p:cNvSpPr>
          <p:nvPr>
            <p:ph type="title"/>
          </p:nvPr>
        </p:nvSpPr>
        <p:spPr/>
        <p:txBody>
          <a:bodyPr/>
          <a:lstStyle/>
          <a:p>
            <a:r>
              <a:rPr lang="en-US" dirty="0" smtClean="0"/>
              <a:t>SUBMIT A PRE-CERT REQUEST</a:t>
            </a:r>
            <a:endParaRPr lang="en-US" dirty="0"/>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34200" y="5943600"/>
            <a:ext cx="1305107" cy="800212"/>
          </a:xfrm>
          <a:prstGeom prst="rect">
            <a:avLst/>
          </a:prstGeom>
          <a:ln>
            <a:noFill/>
          </a:ln>
          <a:effectLst>
            <a:softEdge rad="112500"/>
          </a:effectLst>
        </p:spPr>
      </p:pic>
    </p:spTree>
    <p:extLst>
      <p:ext uri="{BB962C8B-B14F-4D97-AF65-F5344CB8AC3E}">
        <p14:creationId xmlns:p14="http://schemas.microsoft.com/office/powerpoint/2010/main" val="304117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83263924"/>
              </p:ext>
            </p:extLst>
          </p:nvPr>
        </p:nvGraphicFramePr>
        <p:xfrm>
          <a:off x="457200" y="1295400"/>
          <a:ext cx="8229600" cy="4821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300"/>
              </a:spcBef>
              <a:buClr>
                <a:srgbClr val="A04DA3"/>
              </a:buClr>
              <a:buFont typeface="Georgia" pitchFamily="18" charset="0"/>
              <a:buChar char="•"/>
              <a:defRPr sz="2800">
                <a:solidFill>
                  <a:schemeClr val="tx1"/>
                </a:solidFill>
                <a:latin typeface="Georgia"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eaLnBrk="1" hangingPunct="1">
              <a:spcBef>
                <a:spcPct val="0"/>
              </a:spcBef>
              <a:buClrTx/>
              <a:buFontTx/>
              <a:buNone/>
            </a:pPr>
            <a:fld id="{AED968DB-5807-449A-9BE9-091B1438C1F5}" type="slidenum">
              <a:rPr lang="en-US" altLang="en-US" sz="1800" smtClean="0">
                <a:solidFill>
                  <a:srgbClr val="FFFFFF"/>
                </a:solidFill>
                <a:latin typeface="Garamond" pitchFamily="18" charset="0"/>
              </a:rPr>
              <a:pPr eaLnBrk="1" hangingPunct="1">
                <a:spcBef>
                  <a:spcPct val="0"/>
                </a:spcBef>
                <a:buClrTx/>
                <a:buFontTx/>
                <a:buNone/>
              </a:pPr>
              <a:t>12</a:t>
            </a:fld>
            <a:endParaRPr lang="en-US" altLang="en-US" sz="1800" smtClean="0">
              <a:solidFill>
                <a:srgbClr val="FFFFFF"/>
              </a:solidFill>
              <a:latin typeface="Garamond" pitchFamily="18" charset="0"/>
            </a:endParaRPr>
          </a:p>
        </p:txBody>
      </p:sp>
      <p:sp>
        <p:nvSpPr>
          <p:cNvPr id="13314" name="Title 2"/>
          <p:cNvSpPr>
            <a:spLocks noGrp="1"/>
          </p:cNvSpPr>
          <p:nvPr>
            <p:ph type="title"/>
          </p:nvPr>
        </p:nvSpPr>
        <p:spPr/>
        <p:txBody>
          <a:bodyPr/>
          <a:lstStyle/>
          <a:p>
            <a:pPr eaLnBrk="1" hangingPunct="1"/>
            <a:r>
              <a:rPr lang="en-US" altLang="en-US" dirty="0" smtClean="0"/>
              <a:t>HOW TO COMPLETE A PRECERT</a:t>
            </a: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15200" y="5867400"/>
            <a:ext cx="1305107" cy="800212"/>
          </a:xfrm>
          <a:prstGeom prst="rect">
            <a:avLst/>
          </a:prstGeom>
        </p:spPr>
      </p:pic>
    </p:spTree>
    <p:extLst>
      <p:ext uri="{BB962C8B-B14F-4D97-AF65-F5344CB8AC3E}">
        <p14:creationId xmlns:p14="http://schemas.microsoft.com/office/powerpoint/2010/main" val="3139062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a:xfrm>
            <a:off x="466907" y="228600"/>
            <a:ext cx="8382000" cy="1069975"/>
          </a:xfrm>
        </p:spPr>
        <p:txBody>
          <a:bodyPr/>
          <a:lstStyle/>
          <a:p>
            <a:pPr eaLnBrk="1" hangingPunct="1"/>
            <a:r>
              <a:rPr lang="en-US" altLang="en-US" dirty="0" smtClean="0"/>
              <a:t>PRECERT TRIAGE</a:t>
            </a:r>
          </a:p>
        </p:txBody>
      </p:sp>
      <p:sp>
        <p:nvSpPr>
          <p:cNvPr id="8" name="Text Placeholder 7"/>
          <p:cNvSpPr>
            <a:spLocks noGrp="1"/>
          </p:cNvSpPr>
          <p:nvPr>
            <p:ph type="body" idx="1"/>
          </p:nvPr>
        </p:nvSpPr>
        <p:spPr>
          <a:xfrm>
            <a:off x="381000" y="1143001"/>
            <a:ext cx="4041775" cy="685799"/>
          </a:xfrm>
        </p:spPr>
        <p:txBody>
          <a:bodyPr/>
          <a:lstStyle/>
          <a:p>
            <a:pPr eaLnBrk="1" hangingPunct="1">
              <a:defRPr/>
            </a:pPr>
            <a:r>
              <a:rPr lang="en-US" dirty="0" smtClean="0"/>
              <a:t>PRECERT PROCESS</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139290866"/>
              </p:ext>
            </p:extLst>
          </p:nvPr>
        </p:nvGraphicFramePr>
        <p:xfrm>
          <a:off x="381000" y="1981200"/>
          <a:ext cx="4041775" cy="4613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 Placeholder 8"/>
          <p:cNvSpPr>
            <a:spLocks noGrp="1"/>
          </p:cNvSpPr>
          <p:nvPr>
            <p:ph type="body" sz="quarter" idx="3"/>
          </p:nvPr>
        </p:nvSpPr>
        <p:spPr>
          <a:xfrm>
            <a:off x="4724400" y="1143000"/>
            <a:ext cx="4041775" cy="685800"/>
          </a:xfrm>
        </p:spPr>
        <p:txBody>
          <a:bodyPr>
            <a:normAutofit/>
          </a:bodyPr>
          <a:lstStyle/>
          <a:p>
            <a:pPr eaLnBrk="1" hangingPunct="1">
              <a:defRPr/>
            </a:pPr>
            <a:r>
              <a:rPr lang="en-US" dirty="0" smtClean="0"/>
              <a:t>Clinical Documentation</a:t>
            </a:r>
            <a:endParaRPr lang="en-US" dirty="0"/>
          </a:p>
        </p:txBody>
      </p:sp>
      <p:sp>
        <p:nvSpPr>
          <p:cNvPr id="14342" name="Content Placeholder 9"/>
          <p:cNvSpPr>
            <a:spLocks noGrp="1"/>
          </p:cNvSpPr>
          <p:nvPr>
            <p:ph sz="quarter" idx="4"/>
          </p:nvPr>
        </p:nvSpPr>
        <p:spPr>
          <a:xfrm>
            <a:off x="4718050" y="1981200"/>
            <a:ext cx="4041775" cy="4613275"/>
          </a:xfrm>
        </p:spPr>
        <p:txBody>
          <a:bodyPr>
            <a:normAutofit/>
          </a:bodyPr>
          <a:lstStyle/>
          <a:p>
            <a:pPr eaLnBrk="1" hangingPunct="1"/>
            <a:r>
              <a:rPr lang="en-US" altLang="en-US" sz="1200" dirty="0" smtClean="0"/>
              <a:t>One of the largest factors in an untimely pre-cert is based on the lack of appropriate/complete clinical documentation received.  The following list of documents require more detail and review prior to submitting the case for pre-cert:</a:t>
            </a:r>
          </a:p>
          <a:p>
            <a:pPr lvl="1" eaLnBrk="1" hangingPunct="1"/>
            <a:r>
              <a:rPr lang="en-US" altLang="en-US" sz="1100" b="1" u="sng" dirty="0" smtClean="0"/>
              <a:t>Therapy Evaluation &amp;  Notes</a:t>
            </a:r>
            <a:r>
              <a:rPr lang="en-US" altLang="en-US" sz="1100" dirty="0" smtClean="0"/>
              <a:t>- Therapy Notes must be dated within 24 hours of the case review by the payer Example:  SNF submits case to CPAN on Friday afternoon, the Payer doesn’t review the case until Monday.  The therapy notes have to be within 24 hours of  Monday, not Friday..</a:t>
            </a:r>
          </a:p>
          <a:p>
            <a:pPr lvl="1" eaLnBrk="1" hangingPunct="1"/>
            <a:r>
              <a:rPr lang="en-US" altLang="en-US" sz="1100" b="1" u="sng" dirty="0" smtClean="0"/>
              <a:t>Wound Assessment</a:t>
            </a:r>
            <a:r>
              <a:rPr lang="en-US" altLang="en-US" sz="1100" dirty="0" smtClean="0"/>
              <a:t>-Current wound assessment with treatment frequency.</a:t>
            </a:r>
          </a:p>
          <a:p>
            <a:pPr lvl="1" eaLnBrk="1" hangingPunct="1"/>
            <a:r>
              <a:rPr lang="en-US" altLang="en-US" sz="1100" b="1" u="sng" dirty="0" smtClean="0"/>
              <a:t>IV Meds</a:t>
            </a:r>
            <a:r>
              <a:rPr lang="en-US" altLang="en-US" sz="1100" dirty="0" smtClean="0"/>
              <a:t>.-medication dosage and most importantly the stop date. Confirm they are to continue after discharge.</a:t>
            </a:r>
          </a:p>
          <a:p>
            <a:pPr lvl="1" eaLnBrk="1" hangingPunct="1"/>
            <a:r>
              <a:rPr lang="en-US" altLang="en-US" sz="1100" dirty="0" smtClean="0"/>
              <a:t>Hospital Face Sheet</a:t>
            </a:r>
          </a:p>
          <a:p>
            <a:pPr lvl="1" eaLnBrk="1" hangingPunct="1"/>
            <a:r>
              <a:rPr lang="en-US" altLang="en-US" sz="1100" dirty="0" smtClean="0"/>
              <a:t>Hospital H &amp; P</a:t>
            </a:r>
          </a:p>
          <a:p>
            <a:pPr lvl="1" eaLnBrk="1" hangingPunct="1"/>
            <a:r>
              <a:rPr lang="en-US" altLang="en-US" sz="1100" dirty="0" smtClean="0"/>
              <a:t>Current List of Medications</a:t>
            </a:r>
          </a:p>
          <a:p>
            <a:pPr lvl="1" eaLnBrk="1" hangingPunct="1"/>
            <a:endParaRPr lang="en-US" altLang="en-US" sz="1200" dirty="0" smtClean="0"/>
          </a:p>
          <a:p>
            <a:pPr lvl="1" eaLnBrk="1" hangingPunct="1"/>
            <a:endParaRPr lang="en-US" altLang="en-US" sz="1200" dirty="0" smtClean="0"/>
          </a:p>
          <a:p>
            <a:pPr lvl="1" eaLnBrk="1" hangingPunct="1"/>
            <a:endParaRPr lang="en-US" altLang="en-US" sz="1200" dirty="0" smtClean="0"/>
          </a:p>
        </p:txBody>
      </p:sp>
      <p:sp>
        <p:nvSpPr>
          <p:cNvPr id="143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300"/>
              </a:spcBef>
              <a:buClr>
                <a:srgbClr val="A04DA3"/>
              </a:buClr>
              <a:buFont typeface="Georgia" pitchFamily="18" charset="0"/>
              <a:buChar char="•"/>
              <a:defRPr sz="2800">
                <a:solidFill>
                  <a:schemeClr val="tx1"/>
                </a:solidFill>
                <a:latin typeface="Georgia"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eaLnBrk="1" hangingPunct="1">
              <a:spcBef>
                <a:spcPct val="0"/>
              </a:spcBef>
              <a:buClrTx/>
              <a:buFontTx/>
              <a:buNone/>
            </a:pPr>
            <a:fld id="{1AD4C11A-9F5D-499C-8196-5D05FD7F6BD8}" type="slidenum">
              <a:rPr lang="en-US" altLang="en-US" sz="1800" smtClean="0">
                <a:solidFill>
                  <a:srgbClr val="FFFFFF"/>
                </a:solidFill>
                <a:latin typeface="Garamond" pitchFamily="18" charset="0"/>
              </a:rPr>
              <a:pPr eaLnBrk="1" hangingPunct="1">
                <a:spcBef>
                  <a:spcPct val="0"/>
                </a:spcBef>
                <a:buClrTx/>
                <a:buFontTx/>
                <a:buNone/>
              </a:pPr>
              <a:t>13</a:t>
            </a:fld>
            <a:endParaRPr lang="en-US" altLang="en-US" sz="1800" smtClean="0">
              <a:solidFill>
                <a:srgbClr val="FFFFFF"/>
              </a:solidFill>
              <a:latin typeface="Garamond" pitchFamily="18" charset="0"/>
            </a:endParaRP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43800" y="5867400"/>
            <a:ext cx="1305107" cy="800212"/>
          </a:xfrm>
          <a:prstGeom prst="rect">
            <a:avLst/>
          </a:prstGeom>
        </p:spPr>
      </p:pic>
    </p:spTree>
    <p:extLst>
      <p:ext uri="{BB962C8B-B14F-4D97-AF65-F5344CB8AC3E}">
        <p14:creationId xmlns:p14="http://schemas.microsoft.com/office/powerpoint/2010/main" val="90198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n-US" sz="6600" b="1" dirty="0" smtClean="0"/>
              <a:t>NEXT REVIEW DATE</a:t>
            </a:r>
            <a:endParaRPr lang="en-US" sz="6600" b="1" dirty="0"/>
          </a:p>
        </p:txBody>
      </p:sp>
      <p:sp>
        <p:nvSpPr>
          <p:cNvPr id="7" name="Subtitle 6"/>
          <p:cNvSpPr>
            <a:spLocks noGrp="1"/>
          </p:cNvSpPr>
          <p:nvPr>
            <p:ph type="subTitle" idx="1"/>
          </p:nvPr>
        </p:nvSpPr>
        <p:spPr/>
        <p:txBody>
          <a:bodyPr/>
          <a:lstStyle/>
          <a:p>
            <a:r>
              <a:rPr lang="en-US" dirty="0" smtClean="0"/>
              <a:t>How to submit an Update to CPAN</a:t>
            </a:r>
            <a:endParaRPr lang="en-US" dirty="0"/>
          </a:p>
        </p:txBody>
      </p:sp>
      <p:sp>
        <p:nvSpPr>
          <p:cNvPr id="4" name="Slide Number Placeholder 3"/>
          <p:cNvSpPr>
            <a:spLocks noGrp="1"/>
          </p:cNvSpPr>
          <p:nvPr>
            <p:ph type="sldNum" sz="quarter" idx="12"/>
          </p:nvPr>
        </p:nvSpPr>
        <p:spPr/>
        <p:txBody>
          <a:bodyPr/>
          <a:lstStyle/>
          <a:p>
            <a:fld id="{1B864862-9200-40F2-BF5A-078CDFC8936F}" type="slidenum">
              <a:rPr lang="en-US" smtClean="0"/>
              <a:pPr/>
              <a:t>14</a:t>
            </a:fld>
            <a:endParaRPr lang="en-US"/>
          </a:p>
        </p:txBody>
      </p:sp>
    </p:spTree>
    <p:extLst>
      <p:ext uri="{BB962C8B-B14F-4D97-AF65-F5344CB8AC3E}">
        <p14:creationId xmlns:p14="http://schemas.microsoft.com/office/powerpoint/2010/main" val="3013282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p:cNvGraphicFramePr>
            <a:graphicFrameLocks noGrp="1"/>
          </p:cNvGraphicFramePr>
          <p:nvPr>
            <p:ph idx="1"/>
            <p:extLst>
              <p:ext uri="{D42A27DB-BD31-4B8C-83A1-F6EECF244321}">
                <p14:modId xmlns:p14="http://schemas.microsoft.com/office/powerpoint/2010/main" val="267455215"/>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B864862-9200-40F2-BF5A-078CDFC8936F}" type="slidenum">
              <a:rPr lang="en-US" smtClean="0"/>
              <a:pPr/>
              <a:t>15</a:t>
            </a:fld>
            <a:endParaRPr lang="en-US"/>
          </a:p>
        </p:txBody>
      </p:sp>
      <p:sp>
        <p:nvSpPr>
          <p:cNvPr id="5" name="Title 4"/>
          <p:cNvSpPr>
            <a:spLocks noGrp="1"/>
          </p:cNvSpPr>
          <p:nvPr>
            <p:ph type="title"/>
          </p:nvPr>
        </p:nvSpPr>
        <p:spPr/>
        <p:txBody>
          <a:bodyPr/>
          <a:lstStyle/>
          <a:p>
            <a:r>
              <a:rPr lang="en-US" dirty="0" smtClean="0"/>
              <a:t>SUBMIT AN UPDATE</a:t>
            </a:r>
            <a:endParaRPr lang="en-US" dirty="0"/>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91400" y="6049107"/>
            <a:ext cx="1305107" cy="800212"/>
          </a:xfrm>
          <a:prstGeom prst="rect">
            <a:avLst/>
          </a:prstGeom>
        </p:spPr>
      </p:pic>
    </p:spTree>
    <p:extLst>
      <p:ext uri="{BB962C8B-B14F-4D97-AF65-F5344CB8AC3E}">
        <p14:creationId xmlns:p14="http://schemas.microsoft.com/office/powerpoint/2010/main" val="2946653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buFont typeface="Arial" panose="020B0604020202020204" pitchFamily="34" charset="0"/>
              <a:buChar char="•"/>
            </a:pPr>
            <a:r>
              <a:rPr lang="en-US" sz="2100" b="1" dirty="0">
                <a:latin typeface="Century Gothic" panose="020B0502020202020204" pitchFamily="34" charset="0"/>
              </a:rPr>
              <a:t>DOCUMENTATION REQUESTED:</a:t>
            </a:r>
            <a:endParaRPr lang="en-US" sz="2100" dirty="0">
              <a:latin typeface="Century Gothic" panose="020B0502020202020204" pitchFamily="34" charset="0"/>
            </a:endParaRPr>
          </a:p>
          <a:p>
            <a:pPr lvl="0">
              <a:buFont typeface="Arial" panose="020B0604020202020204" pitchFamily="34" charset="0"/>
              <a:buChar char="•"/>
            </a:pPr>
            <a:endParaRPr lang="en-US" sz="2100" b="1" dirty="0">
              <a:latin typeface="Century Gothic" panose="020B0502020202020204" pitchFamily="34" charset="0"/>
            </a:endParaRPr>
          </a:p>
          <a:p>
            <a:pPr lvl="0">
              <a:buFont typeface="Arial" panose="020B0604020202020204" pitchFamily="34" charset="0"/>
              <a:buChar char="•"/>
            </a:pPr>
            <a:r>
              <a:rPr lang="en-US" sz="2100" b="1" dirty="0">
                <a:latin typeface="Century Gothic" panose="020B0502020202020204" pitchFamily="34" charset="0"/>
              </a:rPr>
              <a:t>Narrative Nurse’s Notes - </a:t>
            </a:r>
            <a:r>
              <a:rPr lang="en-US" sz="2100" dirty="0">
                <a:latin typeface="Century Gothic" panose="020B0502020202020204" pitchFamily="34" charset="0"/>
              </a:rPr>
              <a:t>(last 7 days), MAR’s, TAR’s</a:t>
            </a:r>
          </a:p>
          <a:p>
            <a:pPr lvl="0">
              <a:buFont typeface="Arial" panose="020B0604020202020204" pitchFamily="34" charset="0"/>
              <a:buChar char="•"/>
            </a:pPr>
            <a:r>
              <a:rPr lang="en-US" sz="2100" b="1" dirty="0">
                <a:latin typeface="Century Gothic" panose="020B0502020202020204" pitchFamily="34" charset="0"/>
              </a:rPr>
              <a:t>Therapy Notes </a:t>
            </a:r>
            <a:r>
              <a:rPr lang="en-US" sz="2100" dirty="0">
                <a:latin typeface="Century Gothic" panose="020B0502020202020204" pitchFamily="34" charset="0"/>
              </a:rPr>
              <a:t>updated on specific Insurance form – recent within 24 hours</a:t>
            </a:r>
          </a:p>
          <a:p>
            <a:pPr lvl="0">
              <a:buFont typeface="Arial" panose="020B0604020202020204" pitchFamily="34" charset="0"/>
              <a:buChar char="•"/>
            </a:pPr>
            <a:r>
              <a:rPr lang="en-US" sz="2100" b="1" dirty="0">
                <a:latin typeface="Century Gothic" panose="020B0502020202020204" pitchFamily="34" charset="0"/>
              </a:rPr>
              <a:t>Levels of care</a:t>
            </a:r>
          </a:p>
          <a:p>
            <a:pPr lvl="0">
              <a:buFont typeface="Arial" panose="020B0604020202020204" pitchFamily="34" charset="0"/>
              <a:buChar char="•"/>
            </a:pPr>
            <a:r>
              <a:rPr lang="en-US" sz="2100" b="1" dirty="0">
                <a:latin typeface="Century Gothic" panose="020B0502020202020204" pitchFamily="34" charset="0"/>
              </a:rPr>
              <a:t>Change of condition</a:t>
            </a:r>
          </a:p>
          <a:p>
            <a:pPr lvl="0">
              <a:buFont typeface="Arial" panose="020B0604020202020204" pitchFamily="34" charset="0"/>
              <a:buChar char="•"/>
            </a:pPr>
            <a:r>
              <a:rPr lang="en-US" sz="2100" b="1" dirty="0">
                <a:latin typeface="Century Gothic" panose="020B0502020202020204" pitchFamily="34" charset="0"/>
              </a:rPr>
              <a:t>Minute Logs </a:t>
            </a:r>
            <a:r>
              <a:rPr lang="en-US" sz="2100" dirty="0">
                <a:latin typeface="Century Gothic" panose="020B0502020202020204" pitchFamily="34" charset="0"/>
              </a:rPr>
              <a:t>- essential for Medicaid-substantiate level of payment or per diems.</a:t>
            </a:r>
          </a:p>
          <a:p>
            <a:pPr lvl="0">
              <a:buFont typeface="Arial" panose="020B0604020202020204" pitchFamily="34" charset="0"/>
              <a:buChar char="•"/>
            </a:pPr>
            <a:r>
              <a:rPr lang="en-US" sz="2100" b="1" dirty="0">
                <a:latin typeface="Century Gothic" panose="020B0502020202020204" pitchFamily="34" charset="0"/>
              </a:rPr>
              <a:t>Patient Education</a:t>
            </a:r>
          </a:p>
          <a:p>
            <a:pPr lvl="0">
              <a:buFont typeface="Arial" panose="020B0604020202020204" pitchFamily="34" charset="0"/>
              <a:buChar char="•"/>
            </a:pPr>
            <a:r>
              <a:rPr lang="en-US" sz="2100" b="1" dirty="0">
                <a:latin typeface="Century Gothic" panose="020B0502020202020204" pitchFamily="34" charset="0"/>
              </a:rPr>
              <a:t>Discharge Plan</a:t>
            </a:r>
          </a:p>
          <a:p>
            <a:endParaRPr lang="en-US" dirty="0"/>
          </a:p>
        </p:txBody>
      </p:sp>
      <p:sp>
        <p:nvSpPr>
          <p:cNvPr id="3" name="Slide Number Placeholder 2"/>
          <p:cNvSpPr>
            <a:spLocks noGrp="1"/>
          </p:cNvSpPr>
          <p:nvPr>
            <p:ph type="sldNum" sz="quarter" idx="12"/>
          </p:nvPr>
        </p:nvSpPr>
        <p:spPr/>
        <p:txBody>
          <a:bodyPr/>
          <a:lstStyle/>
          <a:p>
            <a:fld id="{1B864862-9200-40F2-BF5A-078CDFC8936F}" type="slidenum">
              <a:rPr lang="en-US" smtClean="0"/>
              <a:pPr/>
              <a:t>16</a:t>
            </a:fld>
            <a:endParaRPr lang="en-US" dirty="0"/>
          </a:p>
        </p:txBody>
      </p:sp>
      <p:sp>
        <p:nvSpPr>
          <p:cNvPr id="4" name="Title 3"/>
          <p:cNvSpPr>
            <a:spLocks noGrp="1"/>
          </p:cNvSpPr>
          <p:nvPr>
            <p:ph type="title"/>
          </p:nvPr>
        </p:nvSpPr>
        <p:spPr/>
        <p:txBody>
          <a:bodyPr/>
          <a:lstStyle/>
          <a:p>
            <a:r>
              <a:rPr lang="en-US" dirty="0" smtClean="0"/>
              <a:t>Next Review Date</a:t>
            </a:r>
            <a:endParaRPr lang="en-US" dirty="0"/>
          </a:p>
        </p:txBody>
      </p:sp>
    </p:spTree>
    <p:extLst>
      <p:ext uri="{BB962C8B-B14F-4D97-AF65-F5344CB8AC3E}">
        <p14:creationId xmlns:p14="http://schemas.microsoft.com/office/powerpoint/2010/main" val="3372091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228600" indent="-228600">
              <a:lnSpc>
                <a:spcPct val="170000"/>
              </a:lnSpc>
              <a:buFont typeface="Arial" panose="020B0604020202020204" pitchFamily="34" charset="0"/>
              <a:buChar char="•"/>
              <a:defRPr/>
            </a:pPr>
            <a:r>
              <a:rPr lang="en-US" sz="4900" dirty="0">
                <a:latin typeface="Century Gothic" panose="020B0502020202020204" pitchFamily="34" charset="0"/>
              </a:rPr>
              <a:t>CPAN provides the SNF with their next review date after the pre-cert authorization is obtained. </a:t>
            </a:r>
          </a:p>
          <a:p>
            <a:pPr marL="228600" indent="-228600">
              <a:lnSpc>
                <a:spcPct val="170000"/>
              </a:lnSpc>
              <a:buFont typeface="Arial" panose="020B0604020202020204" pitchFamily="34" charset="0"/>
              <a:buChar char="•"/>
              <a:defRPr/>
            </a:pPr>
            <a:r>
              <a:rPr lang="en-US" sz="4900" dirty="0" smtClean="0">
                <a:latin typeface="Century Gothic" panose="020B0502020202020204" pitchFamily="34" charset="0"/>
              </a:rPr>
              <a:t>This </a:t>
            </a:r>
            <a:r>
              <a:rPr lang="en-US" sz="4900" dirty="0">
                <a:latin typeface="Century Gothic" panose="020B0502020202020204" pitchFamily="34" charset="0"/>
              </a:rPr>
              <a:t>information is faxed to your SNF CPAN Point Person and should be distributed to the appropriate person(s). </a:t>
            </a:r>
            <a:endParaRPr lang="en-US" sz="4900" dirty="0" smtClean="0">
              <a:latin typeface="Century Gothic" panose="020B0502020202020204" pitchFamily="34" charset="0"/>
            </a:endParaRPr>
          </a:p>
          <a:p>
            <a:pPr marL="0" indent="0" algn="ctr">
              <a:lnSpc>
                <a:spcPct val="170000"/>
              </a:lnSpc>
              <a:buNone/>
              <a:defRPr/>
            </a:pPr>
            <a:r>
              <a:rPr lang="en-US" sz="4900" dirty="0" smtClean="0">
                <a:latin typeface="Century Gothic" panose="020B0502020202020204" pitchFamily="34" charset="0"/>
              </a:rPr>
              <a:t> </a:t>
            </a:r>
            <a:r>
              <a:rPr lang="en-US" sz="4900" b="1" dirty="0">
                <a:latin typeface="Century Gothic" panose="020B0502020202020204" pitchFamily="34" charset="0"/>
              </a:rPr>
              <a:t>The packet will include the following information you will need for your NRD</a:t>
            </a:r>
            <a:r>
              <a:rPr lang="en-US" sz="4900" dirty="0">
                <a:latin typeface="Century Gothic" panose="020B0502020202020204" pitchFamily="34" charset="0"/>
              </a:rPr>
              <a:t>:</a:t>
            </a:r>
          </a:p>
          <a:p>
            <a:pPr marL="9144" indent="0" algn="ctr">
              <a:lnSpc>
                <a:spcPct val="170000"/>
              </a:lnSpc>
              <a:buNone/>
              <a:defRPr/>
            </a:pPr>
            <a:r>
              <a:rPr lang="en-US" sz="4900" dirty="0">
                <a:latin typeface="Century Gothic" panose="020B0502020202020204" pitchFamily="34" charset="0"/>
              </a:rPr>
              <a:t>Next Review Date</a:t>
            </a:r>
          </a:p>
          <a:p>
            <a:pPr marL="9144" indent="0" algn="ctr">
              <a:lnSpc>
                <a:spcPct val="170000"/>
              </a:lnSpc>
              <a:buNone/>
              <a:defRPr/>
            </a:pPr>
            <a:r>
              <a:rPr lang="en-US" sz="4900" dirty="0">
                <a:latin typeface="Century Gothic" panose="020B0502020202020204" pitchFamily="34" charset="0"/>
              </a:rPr>
              <a:t>Discharge Planning Worksheet</a:t>
            </a:r>
          </a:p>
          <a:p>
            <a:pPr marL="9144" indent="0" algn="ctr">
              <a:lnSpc>
                <a:spcPct val="170000"/>
              </a:lnSpc>
              <a:buNone/>
              <a:defRPr/>
            </a:pPr>
            <a:r>
              <a:rPr lang="en-US" sz="4900" dirty="0">
                <a:latin typeface="Century Gothic" panose="020B0502020202020204" pitchFamily="34" charset="0"/>
              </a:rPr>
              <a:t>Payer specific form that must be completed</a:t>
            </a:r>
          </a:p>
          <a:p>
            <a:pPr marL="228600" indent="-228600">
              <a:lnSpc>
                <a:spcPct val="170000"/>
              </a:lnSpc>
              <a:buFont typeface="Arial" panose="020B0604020202020204" pitchFamily="34" charset="0"/>
              <a:buChar char="•"/>
              <a:defRPr/>
            </a:pPr>
            <a:endParaRPr lang="en-US" sz="4900" dirty="0">
              <a:latin typeface="Century Gothic" panose="020B0502020202020204" pitchFamily="34" charset="0"/>
            </a:endParaRPr>
          </a:p>
          <a:p>
            <a:pPr marL="228600" indent="-228600">
              <a:lnSpc>
                <a:spcPct val="170000"/>
              </a:lnSpc>
              <a:buFont typeface="Arial" panose="020B0604020202020204" pitchFamily="34" charset="0"/>
              <a:buChar char="•"/>
              <a:defRPr/>
            </a:pPr>
            <a:r>
              <a:rPr lang="en-US" sz="4900" dirty="0">
                <a:latin typeface="Century Gothic" panose="020B0502020202020204" pitchFamily="34" charset="0"/>
              </a:rPr>
              <a:t>Timeliness-review needs to be done on required date or potential payment issues.</a:t>
            </a:r>
          </a:p>
          <a:p>
            <a:pPr marL="228600" indent="-228600">
              <a:lnSpc>
                <a:spcPct val="170000"/>
              </a:lnSpc>
              <a:buFont typeface="Arial" panose="020B0604020202020204" pitchFamily="34" charset="0"/>
              <a:buChar char="•"/>
              <a:defRPr/>
            </a:pPr>
            <a:r>
              <a:rPr lang="en-US" sz="4900" dirty="0" smtClean="0">
                <a:latin typeface="Century Gothic" panose="020B0502020202020204" pitchFamily="34" charset="0"/>
              </a:rPr>
              <a:t>No </a:t>
            </a:r>
            <a:r>
              <a:rPr lang="en-US" sz="4900" dirty="0">
                <a:latin typeface="Century Gothic" panose="020B0502020202020204" pitchFamily="34" charset="0"/>
              </a:rPr>
              <a:t>physician order sheets</a:t>
            </a:r>
          </a:p>
          <a:p>
            <a:endParaRPr lang="en-US" dirty="0"/>
          </a:p>
        </p:txBody>
      </p:sp>
      <p:sp>
        <p:nvSpPr>
          <p:cNvPr id="3" name="Slide Number Placeholder 2"/>
          <p:cNvSpPr>
            <a:spLocks noGrp="1"/>
          </p:cNvSpPr>
          <p:nvPr>
            <p:ph type="sldNum" sz="quarter" idx="12"/>
          </p:nvPr>
        </p:nvSpPr>
        <p:spPr/>
        <p:txBody>
          <a:bodyPr/>
          <a:lstStyle/>
          <a:p>
            <a:fld id="{1B864862-9200-40F2-BF5A-078CDFC8936F}" type="slidenum">
              <a:rPr lang="en-US" smtClean="0"/>
              <a:pPr/>
              <a:t>17</a:t>
            </a:fld>
            <a:endParaRPr lang="en-US" dirty="0"/>
          </a:p>
        </p:txBody>
      </p:sp>
      <p:sp>
        <p:nvSpPr>
          <p:cNvPr id="4" name="Title 3"/>
          <p:cNvSpPr>
            <a:spLocks noGrp="1"/>
          </p:cNvSpPr>
          <p:nvPr>
            <p:ph type="title"/>
          </p:nvPr>
        </p:nvSpPr>
        <p:spPr/>
        <p:txBody>
          <a:bodyPr/>
          <a:lstStyle/>
          <a:p>
            <a:r>
              <a:rPr lang="en-US" dirty="0" smtClean="0"/>
              <a:t>Next Review Date</a:t>
            </a:r>
            <a:endParaRPr lang="en-US" dirty="0"/>
          </a:p>
        </p:txBody>
      </p:sp>
    </p:spTree>
    <p:extLst>
      <p:ext uri="{BB962C8B-B14F-4D97-AF65-F5344CB8AC3E}">
        <p14:creationId xmlns:p14="http://schemas.microsoft.com/office/powerpoint/2010/main" val="1372371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300"/>
              </a:spcBef>
              <a:buClr>
                <a:srgbClr val="A04DA3"/>
              </a:buClr>
              <a:buFont typeface="Georgia" pitchFamily="18" charset="0"/>
              <a:buChar char="•"/>
              <a:defRPr sz="2800">
                <a:solidFill>
                  <a:schemeClr val="tx1"/>
                </a:solidFill>
                <a:latin typeface="Georgia"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eaLnBrk="1" hangingPunct="1">
              <a:spcBef>
                <a:spcPct val="0"/>
              </a:spcBef>
              <a:buClrTx/>
              <a:buFontTx/>
              <a:buNone/>
            </a:pPr>
            <a:fld id="{5CD37EED-ECB6-4203-878E-170DE5F06DAD}" type="slidenum">
              <a:rPr lang="en-US" altLang="en-US" sz="1800" smtClean="0">
                <a:solidFill>
                  <a:srgbClr val="FFFFFF"/>
                </a:solidFill>
                <a:latin typeface="Garamond" pitchFamily="18" charset="0"/>
              </a:rPr>
              <a:pPr eaLnBrk="1" hangingPunct="1">
                <a:spcBef>
                  <a:spcPct val="0"/>
                </a:spcBef>
                <a:buClrTx/>
                <a:buFontTx/>
                <a:buNone/>
              </a:pPr>
              <a:t>18</a:t>
            </a:fld>
            <a:endParaRPr lang="en-US" altLang="en-US" sz="1800" smtClean="0">
              <a:solidFill>
                <a:srgbClr val="FFFFFF"/>
              </a:solidFill>
              <a:latin typeface="Garamond" pitchFamily="18" charset="0"/>
            </a:endParaRPr>
          </a:p>
        </p:txBody>
      </p:sp>
      <p:sp>
        <p:nvSpPr>
          <p:cNvPr id="20483" name="Text Placeholder 10"/>
          <p:cNvSpPr>
            <a:spLocks noGrp="1"/>
          </p:cNvSpPr>
          <p:nvPr>
            <p:ph type="body" sz="half" idx="2"/>
          </p:nvPr>
        </p:nvSpPr>
        <p:spPr>
          <a:xfrm>
            <a:off x="5430837" y="2514600"/>
            <a:ext cx="3382963" cy="3275013"/>
          </a:xfrm>
        </p:spPr>
        <p:txBody>
          <a:bodyPr/>
          <a:lstStyle/>
          <a:p>
            <a:pPr marL="7938" eaLnBrk="1" hangingPunct="1"/>
            <a:r>
              <a:rPr lang="en-US" altLang="en-US" dirty="0" smtClean="0"/>
              <a:t> </a:t>
            </a:r>
            <a:r>
              <a:rPr lang="en-US" altLang="en-US" sz="1600" dirty="0" smtClean="0"/>
              <a:t>Use this as a guide to help you determine the estimated length of stay for your residents.</a:t>
            </a:r>
          </a:p>
          <a:p>
            <a:pPr marL="7938" eaLnBrk="1" hangingPunct="1"/>
            <a:endParaRPr lang="en-US" altLang="en-US" sz="1600" dirty="0" smtClean="0"/>
          </a:p>
          <a:p>
            <a:pPr marL="7938" eaLnBrk="1" hangingPunct="1"/>
            <a:r>
              <a:rPr lang="en-US" altLang="en-US" sz="1600" dirty="0" smtClean="0"/>
              <a:t>This is the guideline that all payers are using when determining the length of stay.  </a:t>
            </a:r>
          </a:p>
        </p:txBody>
      </p:sp>
      <p:sp>
        <p:nvSpPr>
          <p:cNvPr id="20482" name="Title 1"/>
          <p:cNvSpPr>
            <a:spLocks noGrp="1"/>
          </p:cNvSpPr>
          <p:nvPr>
            <p:ph type="title"/>
          </p:nvPr>
        </p:nvSpPr>
        <p:spPr>
          <a:xfrm>
            <a:off x="5353050" y="1101725"/>
            <a:ext cx="3382963" cy="877888"/>
          </a:xfrm>
        </p:spPr>
        <p:txBody>
          <a:bodyPr>
            <a:normAutofit fontScale="90000"/>
          </a:bodyPr>
          <a:lstStyle/>
          <a:p>
            <a:pPr eaLnBrk="1" hangingPunct="1"/>
            <a:r>
              <a:rPr lang="en-US" altLang="en-US" sz="4000" dirty="0" smtClean="0"/>
              <a:t>Length of Stay Guide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9893335"/>
              </p:ext>
            </p:extLst>
          </p:nvPr>
        </p:nvGraphicFramePr>
        <p:xfrm>
          <a:off x="228600" y="533400"/>
          <a:ext cx="5102225" cy="6301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62800" y="5638800"/>
            <a:ext cx="1651000" cy="635000"/>
          </a:xfrm>
          <a:prstGeom prst="rect">
            <a:avLst/>
          </a:prstGeom>
        </p:spPr>
      </p:pic>
    </p:spTree>
    <p:extLst>
      <p:ext uri="{BB962C8B-B14F-4D97-AF65-F5344CB8AC3E}">
        <p14:creationId xmlns:p14="http://schemas.microsoft.com/office/powerpoint/2010/main" val="788726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03785398"/>
              </p:ext>
            </p:extLst>
          </p:nvPr>
        </p:nvGraphicFramePr>
        <p:xfrm>
          <a:off x="381000" y="1600200"/>
          <a:ext cx="8229600" cy="5126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300"/>
              </a:spcBef>
              <a:buClr>
                <a:srgbClr val="A04DA3"/>
              </a:buClr>
              <a:buFont typeface="Georgia" pitchFamily="18" charset="0"/>
              <a:buChar char="•"/>
              <a:defRPr sz="2800">
                <a:solidFill>
                  <a:schemeClr val="tx1"/>
                </a:solidFill>
                <a:latin typeface="Georgia"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eaLnBrk="1" hangingPunct="1">
              <a:spcBef>
                <a:spcPct val="0"/>
              </a:spcBef>
              <a:buClrTx/>
              <a:buFontTx/>
              <a:buNone/>
            </a:pPr>
            <a:fld id="{46BBB67F-52F8-48E6-BEE8-6599E78D5874}" type="slidenum">
              <a:rPr lang="en-US" altLang="en-US" sz="1800" smtClean="0">
                <a:solidFill>
                  <a:srgbClr val="FFFFFF"/>
                </a:solidFill>
                <a:latin typeface="Garamond" pitchFamily="18" charset="0"/>
              </a:rPr>
              <a:pPr eaLnBrk="1" hangingPunct="1">
                <a:spcBef>
                  <a:spcPct val="0"/>
                </a:spcBef>
                <a:buClrTx/>
                <a:buFontTx/>
                <a:buNone/>
              </a:pPr>
              <a:t>19</a:t>
            </a:fld>
            <a:endParaRPr lang="en-US" altLang="en-US" sz="1800" smtClean="0">
              <a:solidFill>
                <a:srgbClr val="FFFFFF"/>
              </a:solidFill>
              <a:latin typeface="Garamond" pitchFamily="18" charset="0"/>
            </a:endParaRPr>
          </a:p>
        </p:txBody>
      </p:sp>
      <p:sp>
        <p:nvSpPr>
          <p:cNvPr id="21506" name="Title 1"/>
          <p:cNvSpPr>
            <a:spLocks noGrp="1"/>
          </p:cNvSpPr>
          <p:nvPr>
            <p:ph type="title"/>
          </p:nvPr>
        </p:nvSpPr>
        <p:spPr/>
        <p:txBody>
          <a:bodyPr>
            <a:noAutofit/>
          </a:bodyPr>
          <a:lstStyle/>
          <a:p>
            <a:pPr eaLnBrk="1" hangingPunct="1"/>
            <a:r>
              <a:rPr lang="en-US" altLang="en-US" sz="3600" b="1" dirty="0" smtClean="0"/>
              <a:t>INITIAL DISCHARGE ASSESSMENT</a:t>
            </a:r>
          </a:p>
        </p:txBody>
      </p:sp>
    </p:spTree>
    <p:extLst>
      <p:ext uri="{BB962C8B-B14F-4D97-AF65-F5344CB8AC3E}">
        <p14:creationId xmlns:p14="http://schemas.microsoft.com/office/powerpoint/2010/main" val="1050822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422140"/>
            <a:ext cx="7772400" cy="1160222"/>
          </a:xfrm>
        </p:spPr>
        <p:txBody>
          <a:bodyPr>
            <a:noAutofit/>
          </a:bodyPr>
          <a:lstStyle/>
          <a:p>
            <a:r>
              <a:rPr lang="en-US" sz="7200" b="1" dirty="0" smtClean="0"/>
              <a:t>Network Services</a:t>
            </a:r>
            <a:endParaRPr lang="en-US" sz="7200" b="1" dirty="0"/>
          </a:p>
        </p:txBody>
      </p:sp>
      <p:sp>
        <p:nvSpPr>
          <p:cNvPr id="7" name="Subtitle 6"/>
          <p:cNvSpPr>
            <a:spLocks noGrp="1"/>
          </p:cNvSpPr>
          <p:nvPr>
            <p:ph type="subTitle" idx="1"/>
          </p:nvPr>
        </p:nvSpPr>
        <p:spPr/>
        <p:txBody>
          <a:bodyPr/>
          <a:lstStyle/>
          <a:p>
            <a:r>
              <a:rPr lang="en-US" dirty="0" smtClean="0"/>
              <a:t>Services Provided to our Partners</a:t>
            </a:r>
            <a:endParaRPr lang="en-US" dirty="0"/>
          </a:p>
        </p:txBody>
      </p:sp>
      <p:sp>
        <p:nvSpPr>
          <p:cNvPr id="4" name="Slide Number Placeholder 3"/>
          <p:cNvSpPr>
            <a:spLocks noGrp="1"/>
          </p:cNvSpPr>
          <p:nvPr>
            <p:ph type="sldNum" sz="quarter" idx="12"/>
          </p:nvPr>
        </p:nvSpPr>
        <p:spPr/>
        <p:txBody>
          <a:bodyPr/>
          <a:lstStyle/>
          <a:p>
            <a:fld id="{1B864862-9200-40F2-BF5A-078CDFC8936F}"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447800"/>
            <a:ext cx="7772400" cy="1524000"/>
          </a:xfrm>
        </p:spPr>
        <p:txBody>
          <a:bodyPr>
            <a:normAutofit/>
          </a:bodyPr>
          <a:lstStyle/>
          <a:p>
            <a:r>
              <a:rPr lang="en-US" sz="8000" b="1" dirty="0" smtClean="0"/>
              <a:t>Claims</a:t>
            </a:r>
            <a:endParaRPr lang="en-US" sz="8000" b="1" dirty="0"/>
          </a:p>
        </p:txBody>
      </p:sp>
      <p:sp>
        <p:nvSpPr>
          <p:cNvPr id="3" name="Slide Number Placeholder 2"/>
          <p:cNvSpPr>
            <a:spLocks noGrp="1"/>
          </p:cNvSpPr>
          <p:nvPr>
            <p:ph type="sldNum" sz="quarter" idx="12"/>
          </p:nvPr>
        </p:nvSpPr>
        <p:spPr/>
        <p:txBody>
          <a:bodyPr/>
          <a:lstStyle/>
          <a:p>
            <a:fld id="{1B864862-9200-40F2-BF5A-078CDFC8936F}" type="slidenum">
              <a:rPr lang="en-US" smtClean="0"/>
              <a:pPr/>
              <a:t>20</a:t>
            </a:fld>
            <a:endParaRPr lang="en-US" dirty="0"/>
          </a:p>
        </p:txBody>
      </p:sp>
    </p:spTree>
    <p:extLst>
      <p:ext uri="{BB962C8B-B14F-4D97-AF65-F5344CB8AC3E}">
        <p14:creationId xmlns:p14="http://schemas.microsoft.com/office/powerpoint/2010/main" val="2267575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sz="2400" dirty="0" smtClean="0"/>
              <a:t>CPAN does not provide billing services to our partners. We provide billing templates that provide the provider with information to format claims.  </a:t>
            </a:r>
          </a:p>
          <a:p>
            <a:pPr marL="109728" indent="0">
              <a:buNone/>
            </a:pPr>
            <a:endParaRPr lang="en-US" dirty="0"/>
          </a:p>
          <a:p>
            <a:pPr marL="708660" lvl="1" indent="-342900">
              <a:buFont typeface="Wingdings" panose="05000000000000000000" pitchFamily="2" charset="2"/>
              <a:buChar char="q"/>
            </a:pPr>
            <a:r>
              <a:rPr lang="en-US" sz="1700" b="1" dirty="0" smtClean="0"/>
              <a:t>Initial Billing Notice </a:t>
            </a:r>
            <a:r>
              <a:rPr lang="en-US" sz="1700" dirty="0" smtClean="0"/>
              <a:t>-  faxed to your facility after a case has been processed for pre-cert authorization</a:t>
            </a:r>
          </a:p>
          <a:p>
            <a:pPr marL="708660" lvl="1" indent="-342900">
              <a:buFont typeface="Wingdings" panose="05000000000000000000" pitchFamily="2" charset="2"/>
              <a:buChar char="q"/>
            </a:pPr>
            <a:endParaRPr lang="en-US" sz="1700" dirty="0" smtClean="0"/>
          </a:p>
          <a:p>
            <a:pPr lvl="1">
              <a:buFont typeface="Wingdings" panose="05000000000000000000" pitchFamily="2" charset="2"/>
              <a:buChar char="q"/>
            </a:pPr>
            <a:r>
              <a:rPr lang="en-US" sz="1700" b="1" dirty="0" smtClean="0"/>
              <a:t>Final Billing Notice </a:t>
            </a:r>
            <a:r>
              <a:rPr lang="en-US" sz="1700" dirty="0" smtClean="0"/>
              <a:t>– faxed to your facility after the resident discharges.</a:t>
            </a:r>
          </a:p>
          <a:p>
            <a:pPr lvl="1">
              <a:buFont typeface="Wingdings" panose="05000000000000000000" pitchFamily="2" charset="2"/>
              <a:buChar char="q"/>
            </a:pPr>
            <a:endParaRPr lang="en-US" sz="1700" dirty="0" smtClean="0"/>
          </a:p>
          <a:p>
            <a:pPr lvl="1">
              <a:buFont typeface="Wingdings" panose="05000000000000000000" pitchFamily="2" charset="2"/>
              <a:buChar char="q"/>
            </a:pPr>
            <a:r>
              <a:rPr lang="en-US" sz="1700" b="1" dirty="0" err="1" smtClean="0"/>
              <a:t>CareSource</a:t>
            </a:r>
            <a:r>
              <a:rPr lang="en-US" sz="1700" dirty="0" smtClean="0"/>
              <a:t> – </a:t>
            </a:r>
            <a:r>
              <a:rPr lang="en-US" sz="1700" dirty="0" err="1" smtClean="0"/>
              <a:t>Caresource</a:t>
            </a:r>
            <a:r>
              <a:rPr lang="en-US" sz="1700" dirty="0" smtClean="0"/>
              <a:t> is the only payer that requires you to submit your claims with CPAN’S Tax ID.  CPAN will provide this information on each billing notice for </a:t>
            </a:r>
            <a:r>
              <a:rPr lang="en-US" sz="1700" dirty="0" err="1" smtClean="0"/>
              <a:t>CareSource</a:t>
            </a:r>
            <a:r>
              <a:rPr lang="en-US" sz="1700" dirty="0" smtClean="0"/>
              <a:t> cases submitted through CPAN</a:t>
            </a:r>
            <a:endParaRPr lang="en-US" sz="1700" dirty="0"/>
          </a:p>
        </p:txBody>
      </p:sp>
      <p:sp>
        <p:nvSpPr>
          <p:cNvPr id="3" name="Slide Number Placeholder 2"/>
          <p:cNvSpPr>
            <a:spLocks noGrp="1"/>
          </p:cNvSpPr>
          <p:nvPr>
            <p:ph type="sldNum" sz="quarter" idx="12"/>
          </p:nvPr>
        </p:nvSpPr>
        <p:spPr/>
        <p:txBody>
          <a:bodyPr/>
          <a:lstStyle/>
          <a:p>
            <a:fld id="{1B864862-9200-40F2-BF5A-078CDFC8936F}" type="slidenum">
              <a:rPr lang="en-US" smtClean="0"/>
              <a:pPr/>
              <a:t>21</a:t>
            </a:fld>
            <a:endParaRPr lang="en-US" dirty="0"/>
          </a:p>
        </p:txBody>
      </p:sp>
      <p:sp>
        <p:nvSpPr>
          <p:cNvPr id="4" name="Title 3"/>
          <p:cNvSpPr>
            <a:spLocks noGrp="1"/>
          </p:cNvSpPr>
          <p:nvPr>
            <p:ph type="title"/>
          </p:nvPr>
        </p:nvSpPr>
        <p:spPr/>
        <p:txBody>
          <a:bodyPr/>
          <a:lstStyle/>
          <a:p>
            <a:r>
              <a:rPr lang="en-US" dirty="0" smtClean="0"/>
              <a:t>CLAIMS/BILLING</a:t>
            </a:r>
            <a:endParaRPr lang="en-US" dirty="0"/>
          </a:p>
        </p:txBody>
      </p:sp>
    </p:spTree>
    <p:extLst>
      <p:ext uri="{BB962C8B-B14F-4D97-AF65-F5344CB8AC3E}">
        <p14:creationId xmlns:p14="http://schemas.microsoft.com/office/powerpoint/2010/main" val="3193430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8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300"/>
              </a:spcBef>
              <a:buClr>
                <a:srgbClr val="A04DA3"/>
              </a:buClr>
              <a:buFont typeface="Georgia" pitchFamily="18" charset="0"/>
              <a:buChar char="•"/>
              <a:defRPr sz="2800">
                <a:solidFill>
                  <a:schemeClr val="tx1"/>
                </a:solidFill>
                <a:latin typeface="Georgia"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eaLnBrk="1" hangingPunct="1">
              <a:spcBef>
                <a:spcPct val="0"/>
              </a:spcBef>
              <a:buClrTx/>
              <a:buFontTx/>
              <a:buNone/>
            </a:pPr>
            <a:fld id="{8B10A5CD-8B83-4124-8DE0-26CA2C0E708A}" type="slidenum">
              <a:rPr lang="en-US" altLang="en-US" sz="1800" smtClean="0">
                <a:solidFill>
                  <a:srgbClr val="FFFFFF"/>
                </a:solidFill>
                <a:latin typeface="Garamond" pitchFamily="18" charset="0"/>
              </a:rPr>
              <a:pPr eaLnBrk="1" hangingPunct="1">
                <a:spcBef>
                  <a:spcPct val="0"/>
                </a:spcBef>
                <a:buClrTx/>
                <a:buFontTx/>
                <a:buNone/>
              </a:pPr>
              <a:t>22</a:t>
            </a:fld>
            <a:endParaRPr lang="en-US" altLang="en-US" sz="1800" smtClean="0">
              <a:solidFill>
                <a:srgbClr val="FFFFFF"/>
              </a:solidFill>
              <a:latin typeface="Garamond" pitchFamily="18" charset="0"/>
            </a:endParaRPr>
          </a:p>
        </p:txBody>
      </p:sp>
      <p:sp>
        <p:nvSpPr>
          <p:cNvPr id="24578" name="Title 2"/>
          <p:cNvSpPr>
            <a:spLocks noGrp="1"/>
          </p:cNvSpPr>
          <p:nvPr>
            <p:ph type="title"/>
          </p:nvPr>
        </p:nvSpPr>
        <p:spPr/>
        <p:txBody>
          <a:bodyPr/>
          <a:lstStyle/>
          <a:p>
            <a:pPr eaLnBrk="1" hangingPunct="1"/>
            <a:r>
              <a:rPr lang="en-US" altLang="en-US" smtClean="0"/>
              <a:t>CLAIMS/BILLING SUPPORT</a:t>
            </a:r>
          </a:p>
        </p:txBody>
      </p:sp>
      <p:sp>
        <p:nvSpPr>
          <p:cNvPr id="24580" name="Content Placeholder 5"/>
          <p:cNvSpPr>
            <a:spLocks noGrp="1"/>
          </p:cNvSpPr>
          <p:nvPr>
            <p:ph sz="half" idx="4294967295"/>
          </p:nvPr>
        </p:nvSpPr>
        <p:spPr>
          <a:xfrm>
            <a:off x="5715000" y="4114800"/>
            <a:ext cx="1719353" cy="2127250"/>
          </a:xfrm>
        </p:spPr>
        <p:txBody>
          <a:bodyPr>
            <a:normAutofit fontScale="85000" lnSpcReduction="20000"/>
          </a:bodyPr>
          <a:lstStyle/>
          <a:p>
            <a:r>
              <a:rPr lang="en-US" altLang="en-US" sz="1600" dirty="0" smtClean="0"/>
              <a:t>Send claim/billing issues to:</a:t>
            </a:r>
          </a:p>
          <a:p>
            <a:r>
              <a:rPr lang="en-US" altLang="en-US" sz="1400" dirty="0" smtClean="0"/>
              <a:t>CLAIMS@CPANOHIO.COM</a:t>
            </a:r>
          </a:p>
          <a:p>
            <a:pPr lvl="1"/>
            <a:endParaRPr lang="en-US" altLang="en-US" sz="1400" dirty="0" smtClean="0"/>
          </a:p>
          <a:p>
            <a:r>
              <a:rPr lang="en-US" altLang="en-US" sz="1400" dirty="0" smtClean="0"/>
              <a:t>A CPAN representative will follow up once a status update has been obtained from the payer</a:t>
            </a:r>
            <a:r>
              <a:rPr lang="en-US" altLang="en-US" sz="1050" dirty="0" smtClean="0"/>
              <a:t>.  </a:t>
            </a: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239000" y="5715000"/>
            <a:ext cx="1305107" cy="800212"/>
          </a:xfrm>
          <a:prstGeom prst="rect">
            <a:avLst/>
          </a:prstGeom>
        </p:spPr>
      </p:pic>
    </p:spTree>
    <p:extLst>
      <p:ext uri="{BB962C8B-B14F-4D97-AF65-F5344CB8AC3E}">
        <p14:creationId xmlns:p14="http://schemas.microsoft.com/office/powerpoint/2010/main" val="1241306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285750" indent="-285750">
              <a:buClr>
                <a:schemeClr val="accent1">
                  <a:lumMod val="75000"/>
                </a:schemeClr>
              </a:buClr>
              <a:buFont typeface="Wingdings" pitchFamily="2" charset="2"/>
              <a:buChar char="§"/>
            </a:pPr>
            <a:r>
              <a:rPr lang="en-US" sz="2000" dirty="0" smtClean="0">
                <a:latin typeface="Century Gothic" pitchFamily="34" charset="0"/>
              </a:rPr>
              <a:t>Services Provided</a:t>
            </a:r>
          </a:p>
          <a:p>
            <a:pPr marL="685800" lvl="2" indent="-285750">
              <a:lnSpc>
                <a:spcPct val="200000"/>
              </a:lnSpc>
              <a:buFont typeface="Wingdings" pitchFamily="2" charset="2"/>
              <a:buChar char="Ø"/>
            </a:pPr>
            <a:r>
              <a:rPr lang="en-US" sz="1800" dirty="0" smtClean="0">
                <a:latin typeface="Century Gothic" pitchFamily="34" charset="0"/>
              </a:rPr>
              <a:t>Contract Facilitation</a:t>
            </a:r>
          </a:p>
          <a:p>
            <a:pPr marL="685800" lvl="2" indent="-285750">
              <a:lnSpc>
                <a:spcPct val="200000"/>
              </a:lnSpc>
              <a:buFont typeface="Wingdings" pitchFamily="2" charset="2"/>
              <a:buChar char="Ø"/>
            </a:pPr>
            <a:r>
              <a:rPr lang="en-US" sz="1800" dirty="0" smtClean="0">
                <a:latin typeface="Century Gothic" pitchFamily="34" charset="0"/>
              </a:rPr>
              <a:t>Case Management</a:t>
            </a:r>
          </a:p>
          <a:p>
            <a:pPr marL="685800" lvl="2" indent="-285750">
              <a:lnSpc>
                <a:spcPct val="200000"/>
              </a:lnSpc>
              <a:buFont typeface="Wingdings" pitchFamily="2" charset="2"/>
              <a:buChar char="Ø"/>
            </a:pPr>
            <a:r>
              <a:rPr lang="en-US" sz="1800" dirty="0" smtClean="0">
                <a:latin typeface="Century Gothic" pitchFamily="34" charset="0"/>
              </a:rPr>
              <a:t>Credentialing</a:t>
            </a:r>
          </a:p>
          <a:p>
            <a:pPr marL="685800" lvl="2" indent="-285750">
              <a:lnSpc>
                <a:spcPct val="200000"/>
              </a:lnSpc>
              <a:buFont typeface="Wingdings" pitchFamily="2" charset="2"/>
              <a:buChar char="Ø"/>
            </a:pPr>
            <a:r>
              <a:rPr lang="en-US" sz="1800" dirty="0" smtClean="0">
                <a:latin typeface="Century Gothic" pitchFamily="34" charset="0"/>
              </a:rPr>
              <a:t>Claims Management </a:t>
            </a:r>
          </a:p>
          <a:p>
            <a:pPr marL="685800" lvl="2" indent="-285750">
              <a:lnSpc>
                <a:spcPct val="200000"/>
              </a:lnSpc>
              <a:buFont typeface="Wingdings" pitchFamily="2" charset="2"/>
              <a:buChar char="Ø"/>
            </a:pPr>
            <a:r>
              <a:rPr lang="en-US" sz="1800" dirty="0" smtClean="0">
                <a:latin typeface="Century Gothic" pitchFamily="34" charset="0"/>
              </a:rPr>
              <a:t>Quality Improvement Programs and Standards</a:t>
            </a:r>
          </a:p>
          <a:p>
            <a:pPr marL="685800" lvl="2" indent="-285750">
              <a:lnSpc>
                <a:spcPct val="200000"/>
              </a:lnSpc>
              <a:buFont typeface="Wingdings" pitchFamily="2" charset="2"/>
              <a:buChar char="Ø"/>
            </a:pPr>
            <a:r>
              <a:rPr lang="en-US" sz="1800" dirty="0" err="1" smtClean="0">
                <a:latin typeface="Century Gothic" pitchFamily="34" charset="0"/>
              </a:rPr>
              <a:t>Mycare</a:t>
            </a:r>
            <a:r>
              <a:rPr lang="en-US" sz="1800" dirty="0" smtClean="0">
                <a:latin typeface="Century Gothic" pitchFamily="34" charset="0"/>
              </a:rPr>
              <a:t> Ohio Updates and Assistance</a:t>
            </a:r>
            <a:endParaRPr lang="en-US" sz="1800" dirty="0">
              <a:latin typeface="Century Gothic" pitchFamily="34" charset="0"/>
            </a:endParaRPr>
          </a:p>
        </p:txBody>
      </p:sp>
      <p:sp>
        <p:nvSpPr>
          <p:cNvPr id="6" name="Slide Number Placeholder 5"/>
          <p:cNvSpPr>
            <a:spLocks noGrp="1"/>
          </p:cNvSpPr>
          <p:nvPr>
            <p:ph type="sldNum" sz="quarter" idx="12"/>
          </p:nvPr>
        </p:nvSpPr>
        <p:spPr/>
        <p:txBody>
          <a:bodyPr>
            <a:normAutofit/>
          </a:bodyPr>
          <a:lstStyle/>
          <a:p>
            <a:fld id="{1B864862-9200-40F2-BF5A-078CDFC8936F}" type="slidenum">
              <a:rPr lang="en-US" smtClean="0">
                <a:latin typeface="Century Gothic" pitchFamily="34" charset="0"/>
              </a:rPr>
              <a:pPr/>
              <a:t>3</a:t>
            </a:fld>
            <a:endParaRPr lang="en-US">
              <a:latin typeface="Century Gothic" pitchFamily="34" charset="0"/>
            </a:endParaRPr>
          </a:p>
        </p:txBody>
      </p:sp>
      <p:sp>
        <p:nvSpPr>
          <p:cNvPr id="2" name="Title 1"/>
          <p:cNvSpPr>
            <a:spLocks noGrp="1"/>
          </p:cNvSpPr>
          <p:nvPr>
            <p:ph type="title"/>
          </p:nvPr>
        </p:nvSpPr>
        <p:spPr/>
        <p:txBody>
          <a:bodyPr/>
          <a:lstStyle/>
          <a:p>
            <a:pPr algn="ctr"/>
            <a:r>
              <a:rPr lang="en-US" b="1" dirty="0" smtClean="0">
                <a:latin typeface="Century Gothic" pitchFamily="34" charset="0"/>
              </a:rPr>
              <a:t>Management Services</a:t>
            </a:r>
            <a:endParaRPr lang="en-US" b="1" dirty="0">
              <a:latin typeface="Century Gothic" pitchFamily="34" charset="0"/>
            </a:endParaRPr>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6600" y="5867400"/>
            <a:ext cx="1305107" cy="800212"/>
          </a:xfrm>
          <a:prstGeom prst="rect">
            <a:avLst/>
          </a:prstGeom>
        </p:spPr>
      </p:pic>
    </p:spTree>
    <p:extLst>
      <p:ext uri="{BB962C8B-B14F-4D97-AF65-F5344CB8AC3E}">
        <p14:creationId xmlns:p14="http://schemas.microsoft.com/office/powerpoint/2010/main" val="861617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normAutofit/>
          </a:bodyPr>
          <a:lstStyle/>
          <a:p>
            <a:fld id="{1B864862-9200-40F2-BF5A-078CDFC8936F}" type="slidenum">
              <a:rPr lang="en-US" b="1" smtClean="0">
                <a:latin typeface="Century Gothic" pitchFamily="34" charset="0"/>
              </a:rPr>
              <a:pPr/>
              <a:t>4</a:t>
            </a:fld>
            <a:endParaRPr lang="en-US" b="1">
              <a:latin typeface="Century Gothic" pitchFamily="34" charset="0"/>
            </a:endParaRPr>
          </a:p>
        </p:txBody>
      </p:sp>
      <p:sp>
        <p:nvSpPr>
          <p:cNvPr id="8195" name="Rectangle 3"/>
          <p:cNvSpPr>
            <a:spLocks noGrp="1" noChangeArrowheads="1"/>
          </p:cNvSpPr>
          <p:nvPr>
            <p:ph sz="half" idx="4294967295"/>
          </p:nvPr>
        </p:nvSpPr>
        <p:spPr>
          <a:xfrm>
            <a:off x="0" y="1775303"/>
            <a:ext cx="4038600" cy="4525962"/>
          </a:xfrm>
        </p:spPr>
        <p:txBody>
          <a:bodyPr>
            <a:normAutofit/>
          </a:bodyPr>
          <a:lstStyle/>
          <a:p>
            <a:pPr eaLnBrk="1" hangingPunct="1">
              <a:lnSpc>
                <a:spcPct val="80000"/>
              </a:lnSpc>
              <a:buClr>
                <a:schemeClr val="accent1">
                  <a:lumMod val="50000"/>
                </a:schemeClr>
              </a:buClr>
              <a:buFont typeface="Wingdings" pitchFamily="2" charset="2"/>
              <a:buChar char="§"/>
              <a:defRPr/>
            </a:pPr>
            <a:r>
              <a:rPr lang="en-US" sz="1600" dirty="0" smtClean="0">
                <a:latin typeface="Century Gothic" pitchFamily="34" charset="0"/>
              </a:rPr>
              <a:t>HUMANA – </a:t>
            </a:r>
            <a:r>
              <a:rPr lang="en-US" sz="1600" i="1" dirty="0" smtClean="0">
                <a:latin typeface="Century Gothic" pitchFamily="34" charset="0"/>
              </a:rPr>
              <a:t>Medicare HMO, commercial</a:t>
            </a:r>
          </a:p>
          <a:p>
            <a:pPr eaLnBrk="1" hangingPunct="1">
              <a:lnSpc>
                <a:spcPct val="80000"/>
              </a:lnSpc>
              <a:buClr>
                <a:schemeClr val="accent1">
                  <a:lumMod val="50000"/>
                </a:schemeClr>
              </a:buClr>
              <a:buFont typeface="Wingdings" pitchFamily="2" charset="2"/>
              <a:buChar char="§"/>
              <a:defRPr/>
            </a:pPr>
            <a:r>
              <a:rPr lang="en-US" sz="1600" i="1" dirty="0" smtClean="0">
                <a:latin typeface="Century Gothic" pitchFamily="34" charset="0"/>
              </a:rPr>
              <a:t>Medicare HMO, Commercial and Evercare Community</a:t>
            </a:r>
          </a:p>
          <a:p>
            <a:pPr eaLnBrk="1" hangingPunct="1">
              <a:lnSpc>
                <a:spcPct val="80000"/>
              </a:lnSpc>
              <a:buClr>
                <a:schemeClr val="accent1">
                  <a:lumMod val="50000"/>
                </a:schemeClr>
              </a:buClr>
              <a:buFont typeface="Wingdings" pitchFamily="2" charset="2"/>
              <a:buChar char="§"/>
              <a:defRPr/>
            </a:pPr>
            <a:endParaRPr lang="en-US" sz="1600" i="1" dirty="0" smtClean="0">
              <a:latin typeface="Century Gothic" pitchFamily="34" charset="0"/>
            </a:endParaRPr>
          </a:p>
          <a:p>
            <a:pPr eaLnBrk="1" hangingPunct="1">
              <a:lnSpc>
                <a:spcPct val="80000"/>
              </a:lnSpc>
              <a:buClr>
                <a:schemeClr val="accent1">
                  <a:lumMod val="50000"/>
                </a:schemeClr>
              </a:buClr>
              <a:buFont typeface="Wingdings" pitchFamily="2" charset="2"/>
              <a:buChar char="§"/>
              <a:defRPr/>
            </a:pPr>
            <a:r>
              <a:rPr lang="en-US" sz="1600" dirty="0" smtClean="0">
                <a:latin typeface="Century Gothic" pitchFamily="34" charset="0"/>
              </a:rPr>
              <a:t>MEDICAL MUTUAL OF OHIO– </a:t>
            </a:r>
            <a:r>
              <a:rPr lang="en-US" sz="1600" i="1" dirty="0" smtClean="0">
                <a:latin typeface="Century Gothic" pitchFamily="34" charset="0"/>
              </a:rPr>
              <a:t>Commercial, Medicare HMO</a:t>
            </a:r>
          </a:p>
          <a:p>
            <a:pPr eaLnBrk="1" hangingPunct="1">
              <a:lnSpc>
                <a:spcPct val="80000"/>
              </a:lnSpc>
              <a:buClr>
                <a:schemeClr val="accent1">
                  <a:lumMod val="50000"/>
                </a:schemeClr>
              </a:buClr>
              <a:buFont typeface="Wingdings" pitchFamily="2" charset="2"/>
              <a:buChar char="§"/>
              <a:defRPr/>
            </a:pPr>
            <a:endParaRPr lang="en-US" sz="1600" i="1" dirty="0" smtClean="0">
              <a:latin typeface="Century Gothic" pitchFamily="34" charset="0"/>
            </a:endParaRPr>
          </a:p>
          <a:p>
            <a:pPr eaLnBrk="1" hangingPunct="1">
              <a:lnSpc>
                <a:spcPct val="80000"/>
              </a:lnSpc>
              <a:buClr>
                <a:schemeClr val="accent1">
                  <a:lumMod val="50000"/>
                </a:schemeClr>
              </a:buClr>
              <a:buFont typeface="Wingdings" pitchFamily="2" charset="2"/>
              <a:buChar char="§"/>
              <a:defRPr/>
            </a:pPr>
            <a:r>
              <a:rPr lang="en-US" sz="1600" dirty="0" smtClean="0">
                <a:latin typeface="Century Gothic" pitchFamily="34" charset="0"/>
              </a:rPr>
              <a:t>MOLINA – </a:t>
            </a:r>
            <a:r>
              <a:rPr lang="en-US" sz="1600" i="1" dirty="0" smtClean="0">
                <a:latin typeface="Century Gothic" pitchFamily="34" charset="0"/>
              </a:rPr>
              <a:t>Medicaid HMO, Medicare HMO, </a:t>
            </a:r>
            <a:r>
              <a:rPr lang="en-US" sz="1600" i="1" dirty="0" err="1" smtClean="0">
                <a:latin typeface="Century Gothic" pitchFamily="34" charset="0"/>
              </a:rPr>
              <a:t>Mycare</a:t>
            </a:r>
            <a:r>
              <a:rPr lang="en-US" sz="1600" i="1" dirty="0" smtClean="0">
                <a:latin typeface="Century Gothic" pitchFamily="34" charset="0"/>
              </a:rPr>
              <a:t> Plan</a:t>
            </a:r>
          </a:p>
          <a:p>
            <a:pPr eaLnBrk="1" hangingPunct="1">
              <a:lnSpc>
                <a:spcPct val="80000"/>
              </a:lnSpc>
              <a:buClr>
                <a:schemeClr val="accent1">
                  <a:lumMod val="50000"/>
                </a:schemeClr>
              </a:buClr>
              <a:buFont typeface="Wingdings" pitchFamily="2" charset="2"/>
              <a:buChar char="§"/>
              <a:defRPr/>
            </a:pPr>
            <a:endParaRPr lang="en-US" sz="1600" i="1" dirty="0" smtClean="0">
              <a:latin typeface="Century Gothic" pitchFamily="34" charset="0"/>
            </a:endParaRPr>
          </a:p>
          <a:p>
            <a:pPr eaLnBrk="1" hangingPunct="1">
              <a:lnSpc>
                <a:spcPct val="80000"/>
              </a:lnSpc>
              <a:buClr>
                <a:schemeClr val="accent1">
                  <a:lumMod val="50000"/>
                </a:schemeClr>
              </a:buClr>
              <a:buFont typeface="Wingdings" pitchFamily="2" charset="2"/>
              <a:buChar char="§"/>
              <a:defRPr/>
            </a:pPr>
            <a:r>
              <a:rPr lang="en-US" sz="1600" dirty="0" smtClean="0">
                <a:latin typeface="Century Gothic" pitchFamily="34" charset="0"/>
              </a:rPr>
              <a:t>BUCKEYE – </a:t>
            </a:r>
            <a:r>
              <a:rPr lang="en-US" sz="1600" i="1" dirty="0" smtClean="0">
                <a:latin typeface="Century Gothic" pitchFamily="34" charset="0"/>
              </a:rPr>
              <a:t>Medicaid HMO, Medicare HMO, </a:t>
            </a:r>
            <a:r>
              <a:rPr lang="en-US" sz="1600" i="1" dirty="0" err="1" smtClean="0">
                <a:latin typeface="Century Gothic" pitchFamily="34" charset="0"/>
              </a:rPr>
              <a:t>Mycare</a:t>
            </a:r>
            <a:r>
              <a:rPr lang="en-US" sz="1600" i="1" dirty="0" smtClean="0">
                <a:latin typeface="Century Gothic" pitchFamily="34" charset="0"/>
              </a:rPr>
              <a:t> Plan</a:t>
            </a:r>
          </a:p>
          <a:p>
            <a:pPr eaLnBrk="1" hangingPunct="1">
              <a:lnSpc>
                <a:spcPct val="80000"/>
              </a:lnSpc>
              <a:buClr>
                <a:schemeClr val="accent1">
                  <a:lumMod val="50000"/>
                </a:schemeClr>
              </a:buClr>
              <a:buFont typeface="Wingdings" pitchFamily="2" charset="2"/>
              <a:buChar char="§"/>
              <a:defRPr/>
            </a:pPr>
            <a:endParaRPr lang="en-US" sz="1600" i="1" dirty="0" smtClean="0">
              <a:latin typeface="Century Gothic" pitchFamily="34" charset="0"/>
            </a:endParaRPr>
          </a:p>
          <a:p>
            <a:pPr eaLnBrk="1" hangingPunct="1">
              <a:lnSpc>
                <a:spcPct val="80000"/>
              </a:lnSpc>
              <a:buClr>
                <a:schemeClr val="accent1">
                  <a:lumMod val="50000"/>
                </a:schemeClr>
              </a:buClr>
              <a:buFont typeface="Wingdings" pitchFamily="2" charset="2"/>
              <a:buChar char="§"/>
              <a:defRPr/>
            </a:pPr>
            <a:r>
              <a:rPr lang="en-US" sz="1600" dirty="0" smtClean="0">
                <a:latin typeface="Century Gothic" pitchFamily="34" charset="0"/>
              </a:rPr>
              <a:t>CARESOURCE – </a:t>
            </a:r>
            <a:r>
              <a:rPr lang="en-US" sz="1600" i="1" dirty="0" smtClean="0">
                <a:latin typeface="Century Gothic" pitchFamily="34" charset="0"/>
              </a:rPr>
              <a:t>Medicaid HMO, Medicare HMO, </a:t>
            </a:r>
            <a:r>
              <a:rPr lang="en-US" sz="1600" i="1" dirty="0" err="1" smtClean="0">
                <a:latin typeface="Century Gothic" pitchFamily="34" charset="0"/>
              </a:rPr>
              <a:t>Mycare</a:t>
            </a:r>
            <a:r>
              <a:rPr lang="en-US" sz="1600" i="1" dirty="0" smtClean="0">
                <a:latin typeface="Century Gothic" pitchFamily="34" charset="0"/>
              </a:rPr>
              <a:t> Plan(delegated credentialing)</a:t>
            </a:r>
          </a:p>
          <a:p>
            <a:pPr eaLnBrk="1" hangingPunct="1">
              <a:lnSpc>
                <a:spcPct val="80000"/>
              </a:lnSpc>
              <a:buClr>
                <a:schemeClr val="tx1"/>
              </a:buClr>
              <a:buFont typeface="Wingdings" pitchFamily="2" charset="2"/>
              <a:buNone/>
              <a:defRPr/>
            </a:pPr>
            <a:endParaRPr lang="en-US" sz="2000" dirty="0" smtClean="0">
              <a:latin typeface="Century Gothic" pitchFamily="34" charset="0"/>
            </a:endParaRPr>
          </a:p>
        </p:txBody>
      </p:sp>
      <p:sp>
        <p:nvSpPr>
          <p:cNvPr id="8" name="Content Placeholder 7"/>
          <p:cNvSpPr>
            <a:spLocks noGrp="1"/>
          </p:cNvSpPr>
          <p:nvPr>
            <p:ph sz="half" idx="4294967295"/>
          </p:nvPr>
        </p:nvSpPr>
        <p:spPr>
          <a:xfrm>
            <a:off x="5105400" y="1481138"/>
            <a:ext cx="4038600" cy="4525962"/>
          </a:xfrm>
        </p:spPr>
        <p:txBody>
          <a:bodyPr>
            <a:normAutofit/>
          </a:bodyPr>
          <a:lstStyle/>
          <a:p>
            <a:pPr>
              <a:buClr>
                <a:schemeClr val="accent1">
                  <a:lumMod val="50000"/>
                </a:schemeClr>
              </a:buClr>
              <a:buFont typeface="Wingdings" pitchFamily="2" charset="2"/>
              <a:buChar char="§"/>
              <a:defRPr/>
            </a:pPr>
            <a:r>
              <a:rPr lang="en-US" sz="1600" i="1" dirty="0" smtClean="0">
                <a:latin typeface="Century Gothic" pitchFamily="34" charset="0"/>
              </a:rPr>
              <a:t>GATEWAY – Medicare Advantage</a:t>
            </a:r>
          </a:p>
          <a:p>
            <a:pPr>
              <a:buClr>
                <a:schemeClr val="accent1">
                  <a:lumMod val="50000"/>
                </a:schemeClr>
              </a:buClr>
              <a:buNone/>
              <a:defRPr/>
            </a:pPr>
            <a:endParaRPr lang="en-US" sz="1600" i="1" dirty="0" smtClean="0">
              <a:latin typeface="Century Gothic" pitchFamily="34" charset="0"/>
            </a:endParaRPr>
          </a:p>
          <a:p>
            <a:pPr>
              <a:buClr>
                <a:schemeClr val="accent1">
                  <a:lumMod val="50000"/>
                </a:schemeClr>
              </a:buClr>
              <a:buFont typeface="Wingdings" pitchFamily="2" charset="2"/>
              <a:buChar char="§"/>
              <a:defRPr/>
            </a:pPr>
            <a:r>
              <a:rPr lang="en-US" sz="1600" dirty="0" smtClean="0">
                <a:latin typeface="Century Gothic" pitchFamily="34" charset="0"/>
              </a:rPr>
              <a:t>MULTIPLAN  – </a:t>
            </a:r>
            <a:r>
              <a:rPr lang="en-US" sz="1600" i="1" dirty="0" smtClean="0">
                <a:latin typeface="Century Gothic" pitchFamily="34" charset="0"/>
              </a:rPr>
              <a:t>PPO network</a:t>
            </a:r>
          </a:p>
          <a:p>
            <a:pPr>
              <a:buClr>
                <a:schemeClr val="accent1">
                  <a:lumMod val="50000"/>
                </a:schemeClr>
              </a:buClr>
              <a:buFont typeface="Wingdings" pitchFamily="2" charset="2"/>
              <a:buChar char="§"/>
              <a:defRPr/>
            </a:pPr>
            <a:endParaRPr lang="en-US" sz="1600" dirty="0" smtClean="0">
              <a:latin typeface="Century Gothic" pitchFamily="34" charset="0"/>
            </a:endParaRPr>
          </a:p>
          <a:p>
            <a:pPr>
              <a:buClr>
                <a:schemeClr val="accent1">
                  <a:lumMod val="50000"/>
                </a:schemeClr>
              </a:buClr>
              <a:buFont typeface="Wingdings" pitchFamily="2" charset="2"/>
              <a:buChar char="§"/>
              <a:defRPr/>
            </a:pPr>
            <a:r>
              <a:rPr lang="en-US" sz="1600" dirty="0" smtClean="0">
                <a:latin typeface="Century Gothic" pitchFamily="34" charset="0"/>
              </a:rPr>
              <a:t>ANTHEM – </a:t>
            </a:r>
            <a:r>
              <a:rPr lang="en-US" sz="1600" i="1" dirty="0" smtClean="0">
                <a:latin typeface="Century Gothic" pitchFamily="34" charset="0"/>
              </a:rPr>
              <a:t>Facility Specific</a:t>
            </a:r>
          </a:p>
          <a:p>
            <a:pPr>
              <a:buClr>
                <a:schemeClr val="accent1">
                  <a:lumMod val="50000"/>
                </a:schemeClr>
              </a:buClr>
              <a:buFont typeface="Wingdings" pitchFamily="2" charset="2"/>
              <a:buChar char="§"/>
              <a:defRPr/>
            </a:pPr>
            <a:endParaRPr lang="en-US" sz="1600" dirty="0" smtClean="0">
              <a:latin typeface="Century Gothic" pitchFamily="34" charset="0"/>
            </a:endParaRPr>
          </a:p>
          <a:p>
            <a:pPr>
              <a:buClr>
                <a:schemeClr val="accent1">
                  <a:lumMod val="50000"/>
                </a:schemeClr>
              </a:buClr>
              <a:buFont typeface="Wingdings" pitchFamily="2" charset="2"/>
              <a:buChar char="§"/>
              <a:defRPr/>
            </a:pPr>
            <a:r>
              <a:rPr lang="en-US" sz="1600" dirty="0" smtClean="0">
                <a:latin typeface="Century Gothic" pitchFamily="34" charset="0"/>
              </a:rPr>
              <a:t>PARAMOUNT ADVANTAGE – MEDICARE ADVANTAGE (SPECIFIC REGIONS), MEDICAID HMO</a:t>
            </a:r>
          </a:p>
          <a:p>
            <a:pPr>
              <a:buClr>
                <a:schemeClr val="accent1">
                  <a:lumMod val="50000"/>
                </a:schemeClr>
              </a:buClr>
              <a:buFont typeface="Wingdings" pitchFamily="2" charset="2"/>
              <a:buChar char="§"/>
              <a:defRPr/>
            </a:pPr>
            <a:endParaRPr lang="en-US" sz="1600" dirty="0" smtClean="0">
              <a:latin typeface="Century Gothic" pitchFamily="34" charset="0"/>
            </a:endParaRPr>
          </a:p>
          <a:p>
            <a:r>
              <a:rPr lang="en-US" sz="1600" dirty="0" smtClean="0">
                <a:latin typeface="Century Gothic" pitchFamily="34" charset="0"/>
              </a:rPr>
              <a:t>UNITED HEALTH CARE</a:t>
            </a:r>
            <a:r>
              <a:rPr lang="en-US" sz="1600" i="1" dirty="0" smtClean="0">
                <a:latin typeface="Century Gothic" pitchFamily="34" charset="0"/>
              </a:rPr>
              <a:t> (Corporate Specific)</a:t>
            </a:r>
          </a:p>
          <a:p>
            <a:r>
              <a:rPr lang="en-US" sz="1600" dirty="0" smtClean="0">
                <a:latin typeface="Century Gothic" pitchFamily="34" charset="0"/>
              </a:rPr>
              <a:t>Aetna </a:t>
            </a:r>
            <a:r>
              <a:rPr lang="en-US" sz="1600" dirty="0" err="1" smtClean="0">
                <a:latin typeface="Century Gothic" pitchFamily="34" charset="0"/>
              </a:rPr>
              <a:t>Mycare</a:t>
            </a:r>
            <a:r>
              <a:rPr lang="en-US" sz="1600" dirty="0" smtClean="0">
                <a:latin typeface="Century Gothic" pitchFamily="34" charset="0"/>
              </a:rPr>
              <a:t> Ohio Plan – Medicare Advantage and Medicaid</a:t>
            </a:r>
            <a:endParaRPr lang="en-US" sz="1600" dirty="0">
              <a:latin typeface="Century Gothic" pitchFamily="34" charset="0"/>
            </a:endParaRPr>
          </a:p>
        </p:txBody>
      </p:sp>
      <p:sp>
        <p:nvSpPr>
          <p:cNvPr id="8194" name="Rectangle 2"/>
          <p:cNvSpPr>
            <a:spLocks noGrp="1" noRot="1" noChangeArrowheads="1"/>
          </p:cNvSpPr>
          <p:nvPr>
            <p:ph type="title" idx="4294967295"/>
          </p:nvPr>
        </p:nvSpPr>
        <p:spPr>
          <a:xfrm>
            <a:off x="228600" y="228600"/>
            <a:ext cx="8229600" cy="685800"/>
          </a:xfrm>
        </p:spPr>
        <p:txBody>
          <a:bodyPr>
            <a:normAutofit fontScale="90000"/>
          </a:bodyPr>
          <a:lstStyle/>
          <a:p>
            <a:pPr algn="ctr" eaLnBrk="1" hangingPunct="1">
              <a:defRPr/>
            </a:pPr>
            <a:r>
              <a:rPr lang="en-US" b="1" dirty="0" smtClean="0">
                <a:solidFill>
                  <a:schemeClr val="bg1"/>
                </a:solidFill>
                <a:latin typeface="Century Gothic" pitchFamily="34" charset="0"/>
              </a:rPr>
              <a:t>CPAN Contracts</a:t>
            </a:r>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1400" y="5867400"/>
            <a:ext cx="1305107" cy="800212"/>
          </a:xfrm>
          <a:prstGeom prst="rect">
            <a:avLst/>
          </a:prstGeom>
        </p:spPr>
      </p:pic>
    </p:spTree>
    <p:extLst>
      <p:ext uri="{BB962C8B-B14F-4D97-AF65-F5344CB8AC3E}">
        <p14:creationId xmlns:p14="http://schemas.microsoft.com/office/powerpoint/2010/main" val="3277155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latin typeface="Century Gothic" pitchFamily="34" charset="0"/>
              </a:rPr>
              <a:t>Case </a:t>
            </a:r>
            <a:r>
              <a:rPr lang="en-US" b="1" dirty="0" smtClean="0">
                <a:latin typeface="Century Gothic" pitchFamily="34" charset="0"/>
              </a:rPr>
              <a:t>Management</a:t>
            </a:r>
            <a:endParaRPr lang="en-US" b="1" dirty="0">
              <a:latin typeface="Century Gothic" pitchFamily="34" charset="0"/>
            </a:endParaRPr>
          </a:p>
        </p:txBody>
      </p:sp>
      <p:sp>
        <p:nvSpPr>
          <p:cNvPr id="5" name="Text Placeholder 4"/>
          <p:cNvSpPr>
            <a:spLocks noGrp="1"/>
          </p:cNvSpPr>
          <p:nvPr>
            <p:ph type="body" idx="1"/>
          </p:nvPr>
        </p:nvSpPr>
        <p:spPr/>
        <p:txBody>
          <a:bodyPr/>
          <a:lstStyle/>
          <a:p>
            <a:r>
              <a:rPr lang="en-US" dirty="0" smtClean="0"/>
              <a:t>Initial Pre-cert Authorization</a:t>
            </a:r>
            <a:endParaRPr lang="en-US" dirty="0"/>
          </a:p>
        </p:txBody>
      </p:sp>
      <p:sp>
        <p:nvSpPr>
          <p:cNvPr id="3" name="Content Placeholder 2"/>
          <p:cNvSpPr>
            <a:spLocks noGrp="1"/>
          </p:cNvSpPr>
          <p:nvPr>
            <p:ph sz="half" idx="2"/>
          </p:nvPr>
        </p:nvSpPr>
        <p:spPr/>
        <p:txBody>
          <a:bodyPr>
            <a:noAutofit/>
          </a:bodyPr>
          <a:lstStyle/>
          <a:p>
            <a:pPr>
              <a:lnSpc>
                <a:spcPct val="150000"/>
              </a:lnSpc>
              <a:spcBef>
                <a:spcPts val="600"/>
              </a:spcBef>
              <a:buClr>
                <a:schemeClr val="accent1">
                  <a:lumMod val="50000"/>
                </a:schemeClr>
              </a:buClr>
              <a:buFont typeface="Wingdings" pitchFamily="2" charset="2"/>
              <a:buChar char="§"/>
            </a:pPr>
            <a:r>
              <a:rPr lang="en-US" sz="1200" b="0" dirty="0" smtClean="0">
                <a:latin typeface="Century Gothic" pitchFamily="34" charset="0"/>
              </a:rPr>
              <a:t>CPAN </a:t>
            </a:r>
            <a:r>
              <a:rPr lang="en-US" sz="1200" b="0" dirty="0" smtClean="0">
                <a:latin typeface="Century Gothic" pitchFamily="34" charset="0"/>
              </a:rPr>
              <a:t>facilitates pre-cert for all referrals from our </a:t>
            </a:r>
            <a:r>
              <a:rPr lang="en-US" sz="1200" b="0" dirty="0" smtClean="0">
                <a:latin typeface="Century Gothic" pitchFamily="34" charset="0"/>
              </a:rPr>
              <a:t>contracts and case management agreements for direct contracts.  </a:t>
            </a:r>
            <a:r>
              <a:rPr lang="en-US" sz="1200" dirty="0" smtClean="0">
                <a:latin typeface="Century Gothic" pitchFamily="34" charset="0"/>
              </a:rPr>
              <a:t>Our case manager’s will contact the facility directly with the authorization or determination.  The authorization will be provided in written form on the initial billing notice that is faxed to the facility after the authorization is provided.</a:t>
            </a:r>
            <a:endParaRPr lang="en-US" sz="1200" b="0" dirty="0" smtClean="0">
              <a:latin typeface="Century Gothic" pitchFamily="34" charset="0"/>
            </a:endParaRPr>
          </a:p>
          <a:p>
            <a:pPr>
              <a:lnSpc>
                <a:spcPct val="200000"/>
              </a:lnSpc>
              <a:buFont typeface="Arial" pitchFamily="34" charset="0"/>
              <a:buChar char="•"/>
            </a:pPr>
            <a:endParaRPr lang="en-US" sz="3200" dirty="0">
              <a:latin typeface="Century Gothic" pitchFamily="34" charset="0"/>
            </a:endParaRPr>
          </a:p>
        </p:txBody>
      </p:sp>
      <p:sp>
        <p:nvSpPr>
          <p:cNvPr id="7" name="Text Placeholder 6"/>
          <p:cNvSpPr>
            <a:spLocks noGrp="1"/>
          </p:cNvSpPr>
          <p:nvPr>
            <p:ph type="body" sz="quarter" idx="3"/>
          </p:nvPr>
        </p:nvSpPr>
        <p:spPr/>
        <p:txBody>
          <a:bodyPr/>
          <a:lstStyle/>
          <a:p>
            <a:r>
              <a:rPr lang="en-US" dirty="0" smtClean="0"/>
              <a:t>CPAT Program - Hospitals</a:t>
            </a:r>
            <a:endParaRPr lang="en-US" dirty="0"/>
          </a:p>
        </p:txBody>
      </p:sp>
      <p:sp>
        <p:nvSpPr>
          <p:cNvPr id="8" name="Content Placeholder 7"/>
          <p:cNvSpPr>
            <a:spLocks noGrp="1"/>
          </p:cNvSpPr>
          <p:nvPr>
            <p:ph sz="quarter" idx="4"/>
          </p:nvPr>
        </p:nvSpPr>
        <p:spPr/>
        <p:txBody>
          <a:bodyPr>
            <a:normAutofit/>
          </a:bodyPr>
          <a:lstStyle/>
          <a:p>
            <a:pPr>
              <a:lnSpc>
                <a:spcPct val="150000"/>
              </a:lnSpc>
              <a:buFont typeface="Arial" panose="020B0604020202020204" pitchFamily="34" charset="0"/>
              <a:buChar char="•"/>
            </a:pPr>
            <a:r>
              <a:rPr lang="en-US" sz="1200" dirty="0" smtClean="0">
                <a:latin typeface="Century Gothic" pitchFamily="34" charset="0"/>
              </a:rPr>
              <a:t>Partners </a:t>
            </a:r>
            <a:r>
              <a:rPr lang="en-US" sz="1200" dirty="0">
                <a:latin typeface="Century Gothic" pitchFamily="34" charset="0"/>
              </a:rPr>
              <a:t>participate in the </a:t>
            </a:r>
            <a:r>
              <a:rPr lang="en-US" sz="1200" dirty="0" smtClean="0">
                <a:latin typeface="Century Gothic" pitchFamily="34" charset="0"/>
              </a:rPr>
              <a:t>comprehensive post </a:t>
            </a:r>
            <a:r>
              <a:rPr lang="en-US" sz="1200" dirty="0">
                <a:latin typeface="Century Gothic" pitchFamily="34" charset="0"/>
              </a:rPr>
              <a:t>acute transition program with participating hospital partners throughout the state</a:t>
            </a:r>
            <a:r>
              <a:rPr lang="en-US" sz="1200" dirty="0" smtClean="0">
                <a:latin typeface="Century Gothic" pitchFamily="34" charset="0"/>
              </a:rPr>
              <a:t>.  The program is designed to reduce the time barriers related to managed care patients discharging from the hospital to the skilled nursing facility.  CPAN will communicate the program to our partners in the specific markets</a:t>
            </a:r>
            <a:endParaRPr lang="en-US" sz="1200" dirty="0">
              <a:latin typeface="Century Gothic" pitchFamily="34" charset="0"/>
            </a:endParaRPr>
          </a:p>
          <a:p>
            <a:endParaRPr lang="en-US" dirty="0"/>
          </a:p>
        </p:txBody>
      </p:sp>
      <p:sp>
        <p:nvSpPr>
          <p:cNvPr id="6" name="Slide Number Placeholder 5"/>
          <p:cNvSpPr>
            <a:spLocks noGrp="1"/>
          </p:cNvSpPr>
          <p:nvPr>
            <p:ph type="sldNum" sz="quarter" idx="12"/>
          </p:nvPr>
        </p:nvSpPr>
        <p:spPr/>
        <p:txBody>
          <a:bodyPr>
            <a:normAutofit/>
          </a:bodyPr>
          <a:lstStyle/>
          <a:p>
            <a:fld id="{1B864862-9200-40F2-BF5A-078CDFC8936F}" type="slidenum">
              <a:rPr lang="en-US" smtClean="0"/>
              <a:pPr/>
              <a:t>5</a:t>
            </a:fld>
            <a:endParaRPr lang="en-US"/>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9277" y="5943600"/>
            <a:ext cx="1305107" cy="800212"/>
          </a:xfrm>
          <a:prstGeom prst="rect">
            <a:avLst/>
          </a:prstGeom>
        </p:spPr>
      </p:pic>
    </p:spTree>
    <p:extLst>
      <p:ext uri="{BB962C8B-B14F-4D97-AF65-F5344CB8AC3E}">
        <p14:creationId xmlns:p14="http://schemas.microsoft.com/office/powerpoint/2010/main" val="4134379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a:t>
            </a:r>
            <a:endParaRPr lang="en-US" dirty="0"/>
          </a:p>
        </p:txBody>
      </p:sp>
      <p:sp>
        <p:nvSpPr>
          <p:cNvPr id="3" name="Text Placeholder 2"/>
          <p:cNvSpPr>
            <a:spLocks noGrp="1"/>
          </p:cNvSpPr>
          <p:nvPr>
            <p:ph type="body" idx="1"/>
          </p:nvPr>
        </p:nvSpPr>
        <p:spPr/>
        <p:txBody>
          <a:bodyPr/>
          <a:lstStyle/>
          <a:p>
            <a:r>
              <a:rPr lang="en-US" dirty="0" smtClean="0"/>
              <a:t>Concurrent Review</a:t>
            </a:r>
            <a:endParaRPr lang="en-US" dirty="0"/>
          </a:p>
        </p:txBody>
      </p:sp>
      <p:sp>
        <p:nvSpPr>
          <p:cNvPr id="4" name="Content Placeholder 3"/>
          <p:cNvSpPr>
            <a:spLocks noGrp="1"/>
          </p:cNvSpPr>
          <p:nvPr>
            <p:ph sz="half" idx="2"/>
          </p:nvPr>
        </p:nvSpPr>
        <p:spPr/>
        <p:txBody>
          <a:bodyPr>
            <a:normAutofit/>
          </a:bodyPr>
          <a:lstStyle/>
          <a:p>
            <a:pPr>
              <a:lnSpc>
                <a:spcPct val="150000"/>
              </a:lnSpc>
              <a:buFont typeface="Arial" panose="020B0604020202020204" pitchFamily="34" charset="0"/>
              <a:buChar char="•"/>
            </a:pPr>
            <a:r>
              <a:rPr lang="en-US" sz="1400" dirty="0" smtClean="0">
                <a:latin typeface="Century Gothic" pitchFamily="34" charset="0"/>
              </a:rPr>
              <a:t>CPAN </a:t>
            </a:r>
            <a:r>
              <a:rPr lang="en-US" sz="1400" dirty="0">
                <a:latin typeface="Century Gothic" pitchFamily="34" charset="0"/>
              </a:rPr>
              <a:t>submits updates to payers on your behalf.  CPAN case managers will provide the facility with their next review date and required clinical documents after the initial pre-cert authorization is provided.  </a:t>
            </a:r>
            <a:endParaRPr lang="en-US" sz="1400" dirty="0" smtClean="0">
              <a:latin typeface="Century Gothic" pitchFamily="34" charset="0"/>
            </a:endParaRPr>
          </a:p>
          <a:p>
            <a:pPr>
              <a:lnSpc>
                <a:spcPct val="150000"/>
              </a:lnSpc>
              <a:buFont typeface="Arial" panose="020B0604020202020204" pitchFamily="34" charset="0"/>
              <a:buChar char="•"/>
            </a:pPr>
            <a:r>
              <a:rPr lang="en-US" sz="1400" dirty="0" smtClean="0">
                <a:latin typeface="Century Gothic" pitchFamily="34" charset="0"/>
              </a:rPr>
              <a:t>CPAN concurrent case managers will be assigned by </a:t>
            </a:r>
            <a:r>
              <a:rPr lang="en-US" sz="1400" dirty="0" err="1" smtClean="0">
                <a:latin typeface="Century Gothic" pitchFamily="34" charset="0"/>
              </a:rPr>
              <a:t>payor</a:t>
            </a:r>
            <a:r>
              <a:rPr lang="en-US" sz="1400" dirty="0" smtClean="0">
                <a:latin typeface="Century Gothic" pitchFamily="34" charset="0"/>
              </a:rPr>
              <a:t>.</a:t>
            </a:r>
            <a:endParaRPr lang="en-US" sz="1400" dirty="0">
              <a:latin typeface="Century Gothic" pitchFamily="34" charset="0"/>
            </a:endParaRPr>
          </a:p>
          <a:p>
            <a:endParaRPr lang="en-US" sz="1200" dirty="0"/>
          </a:p>
        </p:txBody>
      </p:sp>
      <p:sp>
        <p:nvSpPr>
          <p:cNvPr id="5" name="Text Placeholder 4"/>
          <p:cNvSpPr>
            <a:spLocks noGrp="1"/>
          </p:cNvSpPr>
          <p:nvPr>
            <p:ph type="body" sz="quarter" idx="3"/>
          </p:nvPr>
        </p:nvSpPr>
        <p:spPr/>
        <p:txBody>
          <a:bodyPr/>
          <a:lstStyle/>
          <a:p>
            <a:r>
              <a:rPr lang="en-US" dirty="0" smtClean="0"/>
              <a:t>Discharge Planning</a:t>
            </a:r>
            <a:endParaRPr lang="en-US" dirty="0"/>
          </a:p>
        </p:txBody>
      </p:sp>
      <p:sp>
        <p:nvSpPr>
          <p:cNvPr id="6" name="Content Placeholder 5"/>
          <p:cNvSpPr>
            <a:spLocks noGrp="1"/>
          </p:cNvSpPr>
          <p:nvPr>
            <p:ph sz="quarter" idx="4"/>
          </p:nvPr>
        </p:nvSpPr>
        <p:spPr/>
        <p:txBody>
          <a:bodyPr>
            <a:normAutofit/>
          </a:bodyPr>
          <a:lstStyle/>
          <a:p>
            <a:pPr>
              <a:lnSpc>
                <a:spcPct val="150000"/>
              </a:lnSpc>
              <a:buFont typeface="Arial" panose="020B0604020202020204" pitchFamily="34" charset="0"/>
              <a:buChar char="•"/>
            </a:pPr>
            <a:r>
              <a:rPr lang="en-US" sz="1500" dirty="0">
                <a:latin typeface="Century Gothic" pitchFamily="34" charset="0"/>
              </a:rPr>
              <a:t>Discharge Planning – </a:t>
            </a:r>
            <a:r>
              <a:rPr lang="en-US" sz="1500" dirty="0" smtClean="0">
                <a:latin typeface="Century Gothic" pitchFamily="34" charset="0"/>
              </a:rPr>
              <a:t>CPAN case manager will collaborates </a:t>
            </a:r>
            <a:r>
              <a:rPr lang="en-US" sz="1500" dirty="0">
                <a:latin typeface="Century Gothic" pitchFamily="34" charset="0"/>
              </a:rPr>
              <a:t>with partner on appropriate </a:t>
            </a:r>
            <a:r>
              <a:rPr lang="en-US" sz="1500" dirty="0" smtClean="0">
                <a:latin typeface="Century Gothic" pitchFamily="34" charset="0"/>
              </a:rPr>
              <a:t>discharge plan according to the payer specific skilled guidelines. The case manager will provide you with guidance on each case.</a:t>
            </a:r>
            <a:endParaRPr lang="en-US" sz="1500" dirty="0">
              <a:latin typeface="Century Gothic" pitchFamily="34" charset="0"/>
            </a:endParaRPr>
          </a:p>
          <a:p>
            <a:endParaRPr lang="en-US" dirty="0"/>
          </a:p>
        </p:txBody>
      </p:sp>
      <p:sp>
        <p:nvSpPr>
          <p:cNvPr id="7" name="Slide Number Placeholder 6"/>
          <p:cNvSpPr>
            <a:spLocks noGrp="1"/>
          </p:cNvSpPr>
          <p:nvPr>
            <p:ph type="sldNum" sz="quarter" idx="12"/>
          </p:nvPr>
        </p:nvSpPr>
        <p:spPr/>
        <p:txBody>
          <a:bodyPr/>
          <a:lstStyle/>
          <a:p>
            <a:fld id="{1B864862-9200-40F2-BF5A-078CDFC8936F}" type="slidenum">
              <a:rPr lang="en-US" smtClean="0"/>
              <a:pPr/>
              <a:t>6</a:t>
            </a:fld>
            <a:endParaRPr lang="en-US" dirty="0"/>
          </a:p>
        </p:txBody>
      </p:sp>
    </p:spTree>
    <p:extLst>
      <p:ext uri="{BB962C8B-B14F-4D97-AF65-F5344CB8AC3E}">
        <p14:creationId xmlns:p14="http://schemas.microsoft.com/office/powerpoint/2010/main" val="1258629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Autofit/>
          </a:bodyPr>
          <a:lstStyle/>
          <a:p>
            <a:pPr>
              <a:buFont typeface="Arial" panose="020B0604020202020204" pitchFamily="34" charset="0"/>
              <a:buChar char="•"/>
            </a:pPr>
            <a:r>
              <a:rPr lang="en-US" sz="1600" dirty="0" smtClean="0">
                <a:latin typeface="Century Gothic" panose="020B0502020202020204" pitchFamily="34" charset="0"/>
              </a:rPr>
              <a:t>CPAN processes all credentialing request for each payer contract that we provide.  CPAN has been granted Delegating Credentialing Status with several payers that allows providers to move quickly onto those contracts. </a:t>
            </a:r>
            <a:endParaRPr lang="en-US" sz="1600" dirty="0" smtClean="0">
              <a:latin typeface="Century Gothic" panose="020B0502020202020204" pitchFamily="34" charset="0"/>
            </a:endParaRPr>
          </a:p>
          <a:p>
            <a:pPr>
              <a:buFont typeface="Arial" panose="020B0604020202020204" pitchFamily="34" charset="0"/>
              <a:buChar char="•"/>
            </a:pPr>
            <a:r>
              <a:rPr lang="en-US" sz="1600" dirty="0" smtClean="0">
                <a:latin typeface="Century Gothic" panose="020B0502020202020204" pitchFamily="34" charset="0"/>
              </a:rPr>
              <a:t>All </a:t>
            </a:r>
            <a:r>
              <a:rPr lang="en-US" sz="1600" dirty="0" smtClean="0">
                <a:latin typeface="Century Gothic" panose="020B0502020202020204" pitchFamily="34" charset="0"/>
              </a:rPr>
              <a:t>credentialing documents and application must be completed with the appropriate information to start the process per payer </a:t>
            </a:r>
            <a:r>
              <a:rPr lang="en-US" sz="1600" dirty="0" smtClean="0">
                <a:latin typeface="Century Gothic" panose="020B0502020202020204" pitchFamily="34" charset="0"/>
              </a:rPr>
              <a:t>guidelines.  The credentialing process varies per payer and may take up to 90 days to get through the review and loaded onto contracts.</a:t>
            </a:r>
          </a:p>
          <a:p>
            <a:pPr>
              <a:buFont typeface="Arial" panose="020B0604020202020204" pitchFamily="34" charset="0"/>
              <a:buChar char="•"/>
            </a:pPr>
            <a:r>
              <a:rPr lang="en-US" sz="1600" dirty="0" smtClean="0">
                <a:latin typeface="Century Gothic" panose="020B0502020202020204" pitchFamily="34" charset="0"/>
              </a:rPr>
              <a:t>The credentialing specialist will mail out effective date letters to each partner as you are loaded onto the contracts.  You may contact CPAN’s credentialing department to inquiry about the status of a specific contract.</a:t>
            </a:r>
            <a:endParaRPr lang="en-US" sz="1600" dirty="0" smtClean="0">
              <a:latin typeface="Century Gothic" panose="020B0502020202020204" pitchFamily="34" charset="0"/>
            </a:endParaRPr>
          </a:p>
          <a:p>
            <a:pPr marL="0" indent="0">
              <a:buNone/>
            </a:pPr>
            <a:endParaRPr lang="en-US" sz="1600" dirty="0" smtClean="0">
              <a:latin typeface="Century Gothic" panose="020B0502020202020204" pitchFamily="34" charset="0"/>
            </a:endParaRPr>
          </a:p>
          <a:p>
            <a:pPr>
              <a:buFont typeface="Arial" panose="020B0604020202020204" pitchFamily="34" charset="0"/>
              <a:buChar char="•"/>
            </a:pPr>
            <a:r>
              <a:rPr lang="en-US" sz="1600" dirty="0" smtClean="0">
                <a:solidFill>
                  <a:schemeClr val="tx2">
                    <a:lumMod val="50000"/>
                  </a:schemeClr>
                </a:solidFill>
                <a:latin typeface="Century Gothic" panose="020B0502020202020204" pitchFamily="34" charset="0"/>
              </a:rPr>
              <a:t>Submit Re-credentialing Request from payers directly to CPAN:</a:t>
            </a:r>
          </a:p>
          <a:p>
            <a:pPr marL="0" indent="0" algn="ctr">
              <a:buNone/>
            </a:pPr>
            <a:r>
              <a:rPr lang="en-US" sz="1400" b="1" dirty="0" smtClean="0">
                <a:solidFill>
                  <a:schemeClr val="tx2">
                    <a:lumMod val="50000"/>
                  </a:schemeClr>
                </a:solidFill>
                <a:latin typeface="Century Gothic" panose="020B0502020202020204" pitchFamily="34" charset="0"/>
              </a:rPr>
              <a:t>Karla Bess, Credentialing Specialist</a:t>
            </a:r>
          </a:p>
          <a:p>
            <a:pPr marL="0" indent="0" algn="ctr">
              <a:buNone/>
            </a:pPr>
            <a:r>
              <a:rPr lang="en-US" sz="1400" dirty="0" smtClean="0">
                <a:latin typeface="Century Gothic" panose="020B0502020202020204" pitchFamily="34" charset="0"/>
                <a:hlinkClick r:id="rId2"/>
              </a:rPr>
              <a:t>kbess@cpanohio.com</a:t>
            </a:r>
            <a:r>
              <a:rPr lang="en-US" sz="1400" dirty="0" smtClean="0">
                <a:latin typeface="Century Gothic" panose="020B0502020202020204" pitchFamily="34" charset="0"/>
              </a:rPr>
              <a:t> </a:t>
            </a:r>
          </a:p>
          <a:p>
            <a:pPr marL="0" indent="0" algn="ctr">
              <a:buNone/>
            </a:pPr>
            <a:r>
              <a:rPr lang="en-US" sz="1400" dirty="0" smtClean="0">
                <a:latin typeface="Century Gothic" panose="020B0502020202020204" pitchFamily="34" charset="0"/>
              </a:rPr>
              <a:t>(</a:t>
            </a:r>
            <a:r>
              <a:rPr lang="en-US" sz="1400" b="1" dirty="0" smtClean="0">
                <a:solidFill>
                  <a:schemeClr val="tx2">
                    <a:lumMod val="50000"/>
                  </a:schemeClr>
                </a:solidFill>
                <a:latin typeface="Century Gothic" panose="020B0502020202020204" pitchFamily="34" charset="0"/>
              </a:rPr>
              <a:t>513) 777-2371, Extension 1012</a:t>
            </a:r>
          </a:p>
        </p:txBody>
      </p:sp>
      <p:sp>
        <p:nvSpPr>
          <p:cNvPr id="3" name="Slide Number Placeholder 2"/>
          <p:cNvSpPr>
            <a:spLocks noGrp="1"/>
          </p:cNvSpPr>
          <p:nvPr>
            <p:ph type="sldNum" sz="quarter" idx="12"/>
          </p:nvPr>
        </p:nvSpPr>
        <p:spPr/>
        <p:txBody>
          <a:bodyPr/>
          <a:lstStyle/>
          <a:p>
            <a:fld id="{1B864862-9200-40F2-BF5A-078CDFC8936F}" type="slidenum">
              <a:rPr lang="en-US" smtClean="0"/>
              <a:pPr/>
              <a:t>7</a:t>
            </a:fld>
            <a:endParaRPr lang="en-US" dirty="0"/>
          </a:p>
        </p:txBody>
      </p:sp>
      <p:sp>
        <p:nvSpPr>
          <p:cNvPr id="4" name="Title 3"/>
          <p:cNvSpPr>
            <a:spLocks noGrp="1"/>
          </p:cNvSpPr>
          <p:nvPr>
            <p:ph type="title"/>
          </p:nvPr>
        </p:nvSpPr>
        <p:spPr/>
        <p:txBody>
          <a:bodyPr>
            <a:normAutofit/>
          </a:bodyPr>
          <a:lstStyle/>
          <a:p>
            <a:r>
              <a:rPr lang="en-US" sz="6000" b="1" dirty="0" smtClean="0"/>
              <a:t>Credentialing</a:t>
            </a:r>
            <a:endParaRPr lang="en-US" sz="6000" b="1" dirty="0"/>
          </a:p>
        </p:txBody>
      </p:sp>
    </p:spTree>
    <p:extLst>
      <p:ext uri="{BB962C8B-B14F-4D97-AF65-F5344CB8AC3E}">
        <p14:creationId xmlns:p14="http://schemas.microsoft.com/office/powerpoint/2010/main" val="475141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81200"/>
            <a:ext cx="7408333" cy="3886200"/>
          </a:xfrm>
        </p:spPr>
        <p:txBody>
          <a:bodyPr>
            <a:normAutofit fontScale="55000" lnSpcReduction="20000"/>
          </a:bodyPr>
          <a:lstStyle/>
          <a:p>
            <a:pPr>
              <a:lnSpc>
                <a:spcPct val="200000"/>
              </a:lnSpc>
              <a:spcBef>
                <a:spcPts val="600"/>
              </a:spcBef>
              <a:buClr>
                <a:schemeClr val="accent1">
                  <a:lumMod val="50000"/>
                </a:schemeClr>
              </a:buClr>
              <a:buFont typeface="Wingdings" pitchFamily="2" charset="2"/>
              <a:buChar char="§"/>
            </a:pPr>
            <a:r>
              <a:rPr lang="en-US" sz="2000" b="0" dirty="0" smtClean="0">
                <a:latin typeface="Century Gothic" pitchFamily="34" charset="0"/>
              </a:rPr>
              <a:t>CPAN does not </a:t>
            </a:r>
            <a:r>
              <a:rPr lang="en-US" sz="2000" b="0" dirty="0" smtClean="0">
                <a:latin typeface="Century Gothic" pitchFamily="34" charset="0"/>
              </a:rPr>
              <a:t>process claims on behalf of our partners.</a:t>
            </a:r>
            <a:endParaRPr lang="en-US" sz="2000" b="0" dirty="0" smtClean="0">
              <a:latin typeface="Century Gothic" pitchFamily="34" charset="0"/>
            </a:endParaRPr>
          </a:p>
          <a:p>
            <a:pPr>
              <a:lnSpc>
                <a:spcPct val="200000"/>
              </a:lnSpc>
              <a:spcBef>
                <a:spcPts val="600"/>
              </a:spcBef>
              <a:buClr>
                <a:schemeClr val="accent1">
                  <a:lumMod val="50000"/>
                </a:schemeClr>
              </a:buClr>
              <a:buFont typeface="Wingdings" pitchFamily="2" charset="2"/>
              <a:buChar char="§"/>
            </a:pPr>
            <a:r>
              <a:rPr lang="en-US" sz="2000" b="0" dirty="0" smtClean="0">
                <a:latin typeface="Century Gothic" pitchFamily="34" charset="0"/>
              </a:rPr>
              <a:t>CPAN provides the template for appropriate billing practice per patient/case. Initial and Final Billing </a:t>
            </a:r>
            <a:r>
              <a:rPr lang="en-US" sz="2000" b="0" dirty="0" smtClean="0">
                <a:latin typeface="Century Gothic" pitchFamily="34" charset="0"/>
              </a:rPr>
              <a:t>Notices are faxed to the facility point person after pre-cert authorization is given and upon patient discharge.</a:t>
            </a:r>
          </a:p>
          <a:p>
            <a:pPr>
              <a:lnSpc>
                <a:spcPct val="200000"/>
              </a:lnSpc>
              <a:spcBef>
                <a:spcPts val="600"/>
              </a:spcBef>
              <a:buClr>
                <a:schemeClr val="accent1">
                  <a:lumMod val="50000"/>
                </a:schemeClr>
              </a:buClr>
              <a:buFont typeface="Wingdings" pitchFamily="2" charset="2"/>
              <a:buChar char="§"/>
            </a:pPr>
            <a:r>
              <a:rPr lang="en-US" sz="2000" dirty="0">
                <a:latin typeface="Century Gothic" pitchFamily="34" charset="0"/>
              </a:rPr>
              <a:t>CPAN can make a recommendation to a billing service company if a Partner needs assistance with </a:t>
            </a:r>
            <a:r>
              <a:rPr lang="en-US" sz="2000" dirty="0" err="1">
                <a:latin typeface="Century Gothic" pitchFamily="34" charset="0"/>
              </a:rPr>
              <a:t>Mycare</a:t>
            </a:r>
            <a:r>
              <a:rPr lang="en-US" sz="2000" dirty="0">
                <a:latin typeface="Century Gothic" pitchFamily="34" charset="0"/>
              </a:rPr>
              <a:t> Ohio Claims or Billing Processes/Issues</a:t>
            </a:r>
          </a:p>
          <a:p>
            <a:pPr>
              <a:lnSpc>
                <a:spcPct val="200000"/>
              </a:lnSpc>
              <a:spcBef>
                <a:spcPts val="600"/>
              </a:spcBef>
              <a:buClr>
                <a:schemeClr val="accent1">
                  <a:lumMod val="50000"/>
                </a:schemeClr>
              </a:buClr>
            </a:pPr>
            <a:r>
              <a:rPr lang="en-US" sz="2000" dirty="0" smtClean="0">
                <a:latin typeface="Century Gothic" pitchFamily="34" charset="0"/>
              </a:rPr>
              <a:t>CPAN can assist the facility with claims and billing issues. </a:t>
            </a:r>
          </a:p>
          <a:p>
            <a:pPr algn="ctr">
              <a:lnSpc>
                <a:spcPct val="200000"/>
              </a:lnSpc>
              <a:spcBef>
                <a:spcPts val="600"/>
              </a:spcBef>
              <a:buClr>
                <a:schemeClr val="accent1">
                  <a:lumMod val="50000"/>
                </a:schemeClr>
              </a:buClr>
              <a:buFont typeface="Arial" panose="020B0604020202020204" pitchFamily="34" charset="0"/>
              <a:buChar char="•"/>
            </a:pPr>
            <a:r>
              <a:rPr lang="en-US" sz="2200" b="1" dirty="0" smtClean="0">
                <a:latin typeface="Century Gothic" pitchFamily="34" charset="0"/>
              </a:rPr>
              <a:t>To initiate contract from CPAN regarding Claims and Billing Issues, please send EOB/Claims to: </a:t>
            </a:r>
            <a:r>
              <a:rPr lang="en-US" sz="2200" dirty="0" smtClean="0">
                <a:latin typeface="Century Gothic" pitchFamily="34" charset="0"/>
                <a:hlinkClick r:id="rId2"/>
              </a:rPr>
              <a:t>claims@cpanohio.com</a:t>
            </a:r>
            <a:endParaRPr lang="en-US" sz="2200" dirty="0" smtClean="0">
              <a:latin typeface="Century Gothic" pitchFamily="34" charset="0"/>
            </a:endParaRPr>
          </a:p>
          <a:p>
            <a:pPr marL="0" indent="0" algn="ctr">
              <a:lnSpc>
                <a:spcPct val="120000"/>
              </a:lnSpc>
              <a:spcBef>
                <a:spcPts val="600"/>
              </a:spcBef>
              <a:buClr>
                <a:schemeClr val="accent1">
                  <a:lumMod val="50000"/>
                </a:schemeClr>
              </a:buClr>
              <a:buNone/>
            </a:pPr>
            <a:r>
              <a:rPr lang="en-US" sz="2200" b="1" dirty="0" smtClean="0">
                <a:solidFill>
                  <a:schemeClr val="tx2">
                    <a:lumMod val="50000"/>
                  </a:schemeClr>
                </a:solidFill>
                <a:latin typeface="Century Gothic" pitchFamily="34" charset="0"/>
              </a:rPr>
              <a:t>Kim Reeves, Executive Director of Network Services</a:t>
            </a:r>
          </a:p>
          <a:p>
            <a:pPr marL="0" indent="0" algn="ctr">
              <a:lnSpc>
                <a:spcPct val="120000"/>
              </a:lnSpc>
              <a:spcBef>
                <a:spcPts val="600"/>
              </a:spcBef>
              <a:buClr>
                <a:schemeClr val="accent1">
                  <a:lumMod val="50000"/>
                </a:schemeClr>
              </a:buClr>
              <a:buNone/>
            </a:pPr>
            <a:r>
              <a:rPr lang="en-US" sz="2200" b="1" dirty="0" smtClean="0">
                <a:solidFill>
                  <a:schemeClr val="tx2">
                    <a:lumMod val="50000"/>
                  </a:schemeClr>
                </a:solidFill>
                <a:latin typeface="Century Gothic" pitchFamily="34" charset="0"/>
              </a:rPr>
              <a:t>513-777-2371, ext. 1010</a:t>
            </a:r>
          </a:p>
          <a:p>
            <a:pPr marL="0" indent="0" algn="ctr">
              <a:lnSpc>
                <a:spcPct val="200000"/>
              </a:lnSpc>
              <a:spcBef>
                <a:spcPts val="600"/>
              </a:spcBef>
              <a:buClr>
                <a:schemeClr val="accent1">
                  <a:lumMod val="50000"/>
                </a:schemeClr>
              </a:buClr>
              <a:buNone/>
            </a:pPr>
            <a:endParaRPr lang="en-US" sz="2000" b="0" dirty="0" smtClean="0">
              <a:latin typeface="Century Gothic" pitchFamily="34" charset="0"/>
            </a:endParaRPr>
          </a:p>
          <a:p>
            <a:pPr>
              <a:lnSpc>
                <a:spcPct val="200000"/>
              </a:lnSpc>
              <a:spcBef>
                <a:spcPts val="600"/>
              </a:spcBef>
              <a:buClr>
                <a:schemeClr val="accent1">
                  <a:lumMod val="50000"/>
                </a:schemeClr>
              </a:buClr>
              <a:buFont typeface="Wingdings" pitchFamily="2" charset="2"/>
              <a:buChar char="§"/>
            </a:pPr>
            <a:endParaRPr lang="en-US" sz="2000" b="0" dirty="0" smtClean="0">
              <a:latin typeface="Century Gothic" pitchFamily="34" charset="0"/>
            </a:endParaRPr>
          </a:p>
        </p:txBody>
      </p:sp>
      <p:sp>
        <p:nvSpPr>
          <p:cNvPr id="6" name="Slide Number Placeholder 5"/>
          <p:cNvSpPr>
            <a:spLocks noGrp="1"/>
          </p:cNvSpPr>
          <p:nvPr>
            <p:ph type="sldNum" sz="quarter" idx="12"/>
          </p:nvPr>
        </p:nvSpPr>
        <p:spPr/>
        <p:txBody>
          <a:bodyPr>
            <a:normAutofit/>
          </a:bodyPr>
          <a:lstStyle/>
          <a:p>
            <a:fld id="{1B864862-9200-40F2-BF5A-078CDFC8936F}" type="slidenum">
              <a:rPr lang="en-US" smtClean="0">
                <a:latin typeface="Century Gothic" pitchFamily="34" charset="0"/>
              </a:rPr>
              <a:pPr/>
              <a:t>8</a:t>
            </a:fld>
            <a:endParaRPr lang="en-US">
              <a:latin typeface="Century Gothic" pitchFamily="34" charset="0"/>
            </a:endParaRPr>
          </a:p>
        </p:txBody>
      </p:sp>
      <p:sp>
        <p:nvSpPr>
          <p:cNvPr id="2" name="Title 1"/>
          <p:cNvSpPr>
            <a:spLocks noGrp="1"/>
          </p:cNvSpPr>
          <p:nvPr>
            <p:ph type="title"/>
          </p:nvPr>
        </p:nvSpPr>
        <p:spPr/>
        <p:txBody>
          <a:bodyPr/>
          <a:lstStyle/>
          <a:p>
            <a:pPr algn="ctr"/>
            <a:r>
              <a:rPr lang="en-US" b="1" dirty="0" smtClean="0">
                <a:latin typeface="Century Gothic" pitchFamily="34" charset="0"/>
              </a:rPr>
              <a:t>Claims Management</a:t>
            </a:r>
            <a:endParaRPr lang="en-US" b="1" dirty="0">
              <a:latin typeface="Century Gothic" pitchFamily="34" charset="0"/>
            </a:endParaRPr>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791200"/>
            <a:ext cx="1305107" cy="800212"/>
          </a:xfrm>
          <a:prstGeom prst="rect">
            <a:avLst/>
          </a:prstGeom>
        </p:spPr>
      </p:pic>
    </p:spTree>
    <p:extLst>
      <p:ext uri="{BB962C8B-B14F-4D97-AF65-F5344CB8AC3E}">
        <p14:creationId xmlns:p14="http://schemas.microsoft.com/office/powerpoint/2010/main" val="2406475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fontScale="92500" lnSpcReduction="10000"/>
          </a:bodyPr>
          <a:lstStyle/>
          <a:p>
            <a:pPr>
              <a:buFont typeface="Arial" panose="020B0604020202020204" pitchFamily="34" charset="0"/>
              <a:buChar char="•"/>
            </a:pPr>
            <a:r>
              <a:rPr lang="en-US" sz="1800" dirty="0" smtClean="0">
                <a:latin typeface="Century Gothic" panose="020B0502020202020204" pitchFamily="34" charset="0"/>
              </a:rPr>
              <a:t>CPAN runs a Quality Performance Program that focuses on minimizes Hospital Readmissions. </a:t>
            </a:r>
            <a:endParaRPr lang="en-US" sz="1800" dirty="0" smtClean="0">
              <a:latin typeface="Century Gothic" panose="020B0502020202020204" pitchFamily="34" charset="0"/>
            </a:endParaRPr>
          </a:p>
          <a:p>
            <a:pPr>
              <a:buFont typeface="Arial" panose="020B0604020202020204" pitchFamily="34" charset="0"/>
              <a:buChar char="•"/>
            </a:pPr>
            <a:endParaRPr lang="en-US" sz="1800" dirty="0" smtClean="0">
              <a:latin typeface="Century Gothic" panose="020B0502020202020204" pitchFamily="34" charset="0"/>
            </a:endParaRPr>
          </a:p>
          <a:p>
            <a:pPr>
              <a:buFont typeface="Arial" panose="020B0604020202020204" pitchFamily="34" charset="0"/>
              <a:buChar char="•"/>
            </a:pPr>
            <a:r>
              <a:rPr lang="en-US" sz="1800" dirty="0" smtClean="0">
                <a:latin typeface="Century Gothic" panose="020B0502020202020204" pitchFamily="34" charset="0"/>
              </a:rPr>
              <a:t>CPAN’s Director of Quality Improvement will contact the facility after orientation to set up a training for the appropriate staff members to educate on the QI Program</a:t>
            </a:r>
            <a:r>
              <a:rPr lang="en-US" sz="1800" dirty="0" smtClean="0">
                <a:latin typeface="Century Gothic" panose="020B0502020202020204" pitchFamily="34" charset="0"/>
              </a:rPr>
              <a:t>.</a:t>
            </a:r>
          </a:p>
          <a:p>
            <a:pPr>
              <a:buFont typeface="Arial" panose="020B0604020202020204" pitchFamily="34" charset="0"/>
              <a:buChar char="•"/>
            </a:pPr>
            <a:endParaRPr lang="en-US" sz="1800" dirty="0" smtClean="0">
              <a:latin typeface="Century Gothic" panose="020B0502020202020204" pitchFamily="34" charset="0"/>
            </a:endParaRPr>
          </a:p>
          <a:p>
            <a:pPr>
              <a:buFont typeface="Arial" panose="020B0604020202020204" pitchFamily="34" charset="0"/>
              <a:buChar char="•"/>
            </a:pPr>
            <a:r>
              <a:rPr lang="en-US" sz="1800" dirty="0" smtClean="0">
                <a:latin typeface="Century Gothic" panose="020B0502020202020204" pitchFamily="34" charset="0"/>
              </a:rPr>
              <a:t>The Program has been endorsed by ODA as 1 of their 3 programs providers must participate for licensure requirements</a:t>
            </a:r>
            <a:r>
              <a:rPr lang="en-US" sz="1800" dirty="0" smtClean="0">
                <a:latin typeface="Century Gothic" panose="020B0502020202020204" pitchFamily="34" charset="0"/>
              </a:rPr>
              <a:t>.</a:t>
            </a:r>
          </a:p>
          <a:p>
            <a:pPr marL="0" indent="0" algn="ctr">
              <a:buNone/>
            </a:pPr>
            <a:endParaRPr lang="en-US" sz="2000" dirty="0" smtClean="0">
              <a:latin typeface="Century Gothic" panose="020B0502020202020204" pitchFamily="34" charset="0"/>
            </a:endParaRPr>
          </a:p>
          <a:p>
            <a:pPr>
              <a:buFont typeface="Arial" panose="020B0604020202020204" pitchFamily="34" charset="0"/>
              <a:buChar char="•"/>
            </a:pPr>
            <a:r>
              <a:rPr lang="en-US" sz="1700" b="1" dirty="0" smtClean="0">
                <a:solidFill>
                  <a:schemeClr val="accent2"/>
                </a:solidFill>
                <a:latin typeface="Century Gothic" panose="020B0502020202020204" pitchFamily="34" charset="0"/>
              </a:rPr>
              <a:t>Please direct all questions or request for training for the Readmission to Hospital QI Program to:</a:t>
            </a:r>
          </a:p>
          <a:p>
            <a:pPr marL="301943" lvl="1" indent="0" algn="ctr">
              <a:buNone/>
            </a:pPr>
            <a:r>
              <a:rPr lang="en-US" sz="1700" dirty="0" smtClean="0">
                <a:latin typeface="Century Gothic" panose="020B0502020202020204" pitchFamily="34" charset="0"/>
              </a:rPr>
              <a:t>Jen </a:t>
            </a:r>
            <a:r>
              <a:rPr lang="en-US" sz="1700" dirty="0" smtClean="0">
                <a:latin typeface="Century Gothic" panose="020B0502020202020204" pitchFamily="34" charset="0"/>
              </a:rPr>
              <a:t>Coyle, Director of QI</a:t>
            </a:r>
          </a:p>
          <a:p>
            <a:pPr marL="301943" lvl="1" indent="0" algn="ctr">
              <a:buNone/>
            </a:pPr>
            <a:r>
              <a:rPr lang="en-US" sz="1700" dirty="0" smtClean="0">
                <a:latin typeface="Century Gothic" panose="020B0502020202020204" pitchFamily="34" charset="0"/>
                <a:hlinkClick r:id="rId2"/>
              </a:rPr>
              <a:t>jcoyle@cpanohio.com</a:t>
            </a:r>
            <a:endParaRPr lang="en-US" sz="1700" dirty="0" smtClean="0">
              <a:latin typeface="Century Gothic" panose="020B0502020202020204" pitchFamily="34" charset="0"/>
            </a:endParaRPr>
          </a:p>
          <a:p>
            <a:pPr marL="301943" lvl="1" indent="0" algn="ctr">
              <a:buNone/>
            </a:pPr>
            <a:r>
              <a:rPr lang="en-US" sz="1700" dirty="0" smtClean="0">
                <a:latin typeface="Century Gothic" panose="020B0502020202020204" pitchFamily="34" charset="0"/>
              </a:rPr>
              <a:t>(513) 777-2371, Extension 1015</a:t>
            </a:r>
            <a:endParaRPr lang="en-US" sz="1700" dirty="0">
              <a:latin typeface="Century Gothic" panose="020B0502020202020204" pitchFamily="34" charset="0"/>
            </a:endParaRPr>
          </a:p>
        </p:txBody>
      </p:sp>
      <p:sp>
        <p:nvSpPr>
          <p:cNvPr id="3" name="Slide Number Placeholder 2"/>
          <p:cNvSpPr>
            <a:spLocks noGrp="1"/>
          </p:cNvSpPr>
          <p:nvPr>
            <p:ph type="sldNum" sz="quarter" idx="12"/>
          </p:nvPr>
        </p:nvSpPr>
        <p:spPr/>
        <p:txBody>
          <a:bodyPr/>
          <a:lstStyle/>
          <a:p>
            <a:fld id="{1B864862-9200-40F2-BF5A-078CDFC8936F}" type="slidenum">
              <a:rPr lang="en-US" smtClean="0"/>
              <a:pPr/>
              <a:t>9</a:t>
            </a:fld>
            <a:endParaRPr lang="en-US" dirty="0"/>
          </a:p>
        </p:txBody>
      </p:sp>
      <p:sp>
        <p:nvSpPr>
          <p:cNvPr id="4" name="Title 3"/>
          <p:cNvSpPr>
            <a:spLocks noGrp="1"/>
          </p:cNvSpPr>
          <p:nvPr>
            <p:ph type="title"/>
          </p:nvPr>
        </p:nvSpPr>
        <p:spPr/>
        <p:txBody>
          <a:bodyPr/>
          <a:lstStyle/>
          <a:p>
            <a:r>
              <a:rPr lang="en-US" b="1" dirty="0" smtClean="0"/>
              <a:t>Quality Improvement Program</a:t>
            </a:r>
            <a:endParaRPr lang="en-US" b="1" dirty="0"/>
          </a:p>
        </p:txBody>
      </p:sp>
    </p:spTree>
    <p:extLst>
      <p:ext uri="{BB962C8B-B14F-4D97-AF65-F5344CB8AC3E}">
        <p14:creationId xmlns:p14="http://schemas.microsoft.com/office/powerpoint/2010/main" val="14465556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3674</TotalTime>
  <Words>1741</Words>
  <Application>Microsoft Office PowerPoint</Application>
  <PresentationFormat>On-screen Show (4:3)</PresentationFormat>
  <Paragraphs>243</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Waveform</vt:lpstr>
      <vt:lpstr>PowerPoint Presentation</vt:lpstr>
      <vt:lpstr>Network Services</vt:lpstr>
      <vt:lpstr>Management Services</vt:lpstr>
      <vt:lpstr>CPAN Contracts</vt:lpstr>
      <vt:lpstr>Case Management</vt:lpstr>
      <vt:lpstr>Case Management</vt:lpstr>
      <vt:lpstr>Credentialing</vt:lpstr>
      <vt:lpstr>Claims Management</vt:lpstr>
      <vt:lpstr>Quality Improvement Program</vt:lpstr>
      <vt:lpstr>Pre-cert Process</vt:lpstr>
      <vt:lpstr>SUBMIT A PRE-CERT REQUEST</vt:lpstr>
      <vt:lpstr>HOW TO COMPLETE A PRECERT</vt:lpstr>
      <vt:lpstr>PRECERT TRIAGE</vt:lpstr>
      <vt:lpstr>NEXT REVIEW DATE</vt:lpstr>
      <vt:lpstr>SUBMIT AN UPDATE</vt:lpstr>
      <vt:lpstr>Next Review Date</vt:lpstr>
      <vt:lpstr>Next Review Date</vt:lpstr>
      <vt:lpstr>Length of Stay Guide</vt:lpstr>
      <vt:lpstr>INITIAL DISCHARGE ASSESSMENT</vt:lpstr>
      <vt:lpstr>Claims</vt:lpstr>
      <vt:lpstr>CLAIMS/BILLING</vt:lpstr>
      <vt:lpstr>CLAIMS/BILLING SUPPORT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Coventry</dc:title>
  <dc:creator>Carol Turni</dc:creator>
  <cp:lastModifiedBy>Tammie</cp:lastModifiedBy>
  <cp:revision>151</cp:revision>
  <cp:lastPrinted>2015-06-24T16:01:59Z</cp:lastPrinted>
  <dcterms:created xsi:type="dcterms:W3CDTF">2012-04-05T22:32:16Z</dcterms:created>
  <dcterms:modified xsi:type="dcterms:W3CDTF">2015-10-16T19:38:44Z</dcterms:modified>
</cp:coreProperties>
</file>